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66" r:id="rId4"/>
    <p:sldId id="267" r:id="rId5"/>
    <p:sldId id="269" r:id="rId6"/>
    <p:sldId id="270" r:id="rId7"/>
    <p:sldId id="268" r:id="rId8"/>
    <p:sldId id="258" r:id="rId9"/>
    <p:sldId id="257" r:id="rId10"/>
    <p:sldId id="260" r:id="rId11"/>
    <p:sldId id="259" r:id="rId12"/>
    <p:sldId id="262" r:id="rId13"/>
    <p:sldId id="264" r:id="rId14"/>
    <p:sldId id="265" r:id="rId15"/>
    <p:sldId id="276" r:id="rId16"/>
    <p:sldId id="272" r:id="rId17"/>
    <p:sldId id="275" r:id="rId18"/>
    <p:sldId id="273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BBC"/>
    <a:srgbClr val="EEE7D2"/>
    <a:srgbClr val="786956"/>
    <a:srgbClr val="AE9870"/>
    <a:srgbClr val="D0BB82"/>
    <a:srgbClr val="6E5B3C"/>
    <a:srgbClr val="D4AF74"/>
    <a:srgbClr val="FFE2A7"/>
    <a:srgbClr val="C2A252"/>
    <a:srgbClr val="653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9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0F1B2-A6FD-48F6-BFAB-13917AE68F7A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AA272-0A80-46E4-AFAD-81844AA801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89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A272-0A80-46E4-AFAD-81844AA8014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5297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A272-0A80-46E4-AFAD-81844AA8014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915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B1AB53-AF87-40F8-93EF-8C80B414F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521509F-7E3E-41C0-93DB-D48812735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0F09F9-F901-4D75-A500-E746F2D3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0DCB8A-6D27-44EE-A3F2-FF7E5ACF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791324-EB8C-4078-89D9-D0A55C67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5555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56715B-C8A5-4D9B-88F8-1A51422C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6E8716C-B70C-4AB8-A5DF-15D375B55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228164-4C77-431C-A795-2DAFAC29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DD8E2F-5A3C-462B-833E-25A82DC7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88F096-1F42-4816-BD38-22532045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81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521048E-FCDE-403E-8640-62C54678A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AEB6B95-9DD0-4ADD-9BDF-443FFC506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7C9532-B43F-4202-AE81-47A30C8A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6DF936-42E0-498F-9AEF-C228B5B6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8F73AC-49AD-4D24-A0A1-EBA20BA8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662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B69843-D5CC-465E-970A-11011759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27CA9A-D90D-4A20-AF8D-B8E95872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AE3F36-868E-4053-80BD-664670227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7167B8-9CC7-4010-8593-002D03A2F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75D997-786E-47E2-8572-2DED57DA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403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A61F85-C08C-4C5D-A82A-63044514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1E62A9-5A08-41F3-950A-D79F14844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773601-58FC-4806-B0D3-1B710854D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C1618F-81A0-4F07-BD97-6343B680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159E60-F15D-426F-BB8E-D4CC71B5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74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301002-291E-468C-AA65-113DE12B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47778A-58DB-46E0-ACDC-C6F15DD49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BB912EA-695B-4DEF-9EDF-0B935FF23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3E141D3-B113-4DD0-9AAC-55769491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FD9A28-CB7E-44E7-8B6D-71D4596C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87AA980-DCE9-4373-8FE1-0EA45775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31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29018-5469-43DB-B7A9-81C8E027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3E91BB4-5D30-4E83-88CC-8244C2101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624330-41C0-4375-BCD0-736BBE34A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D81E5DA-3E31-4192-AF25-3FBBC419D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1E3B0C8-458C-430F-BB8E-105652FF6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162AF8E-9F37-4C23-AFFE-F8327151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77BB61B-FE3B-4688-A640-3A5A3C3A1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BEF71CA-8712-42CD-890A-98951F3D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6670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36C741-B4CB-42C8-89B9-02EDC3C3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1996972-2957-4B44-BB37-B75EF41B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A9FD42-50E9-42DC-B429-44428809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66C8C8-74C7-40E2-B8CA-A6D176C0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596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88D67A9-4E36-4D02-A6E3-4B36009D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6B636B-FF7E-4696-9A5B-B0518D764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EA88E7-D46B-4677-A9BF-A44848DD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19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5CCC27-8673-40A8-AE1F-8A65B4F51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0AEEE2-1111-4FC2-A20C-9702F4E35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FC06B92-CCC4-4FA2-8CDB-6D24FD63B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8100A32-9B0D-44C1-9266-8FA51599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8D1CE8-4DA2-49A1-BBE9-DFBE9B87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840D0B5-E745-4C0B-8559-6DAA8074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37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23056A-57B5-482C-83EF-C519D7ED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AB44107-5F77-4A3A-AE48-F044CDBEB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9DD067E-8F53-4441-A517-CF0E181A8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15D1BC-56DE-4540-B489-B1CD11CB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D0516B-BC24-4F53-B975-113270AF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650A3B-DEEB-435E-B5E6-3B43A152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23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0683F47-E5F5-491B-8E67-6D1FEB6AC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D6DC994-617E-48A9-821E-3D362361A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EF24D4-D8A5-4183-A476-0FCF6A447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57292-DF4B-4C67-8DA7-BA72EFCEBD51}" type="datetimeFigureOut">
              <a:rPr kumimoji="1" lang="ja-JP" altLang="en-US" smtClean="0"/>
              <a:t>2021/9/24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B8F956-4E3F-4A4A-AAFD-7FCCD0949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CD7B9D-5B96-44F9-B962-6FBF49273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3D5B-93D7-492C-B502-85A16FDAE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26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17/06/relationships/model3d" Target="../media/model3d6.glb"/><Relationship Id="rId5" Type="http://schemas.microsoft.com/office/2017/06/relationships/model3d" Target="../media/model3d4.glb"/><Relationship Id="rId10" Type="http://schemas.microsoft.com/office/2007/relationships/hdphoto" Target="../media/hdphoto11.wdp"/><Relationship Id="rId4" Type="http://schemas.openxmlformats.org/officeDocument/2006/relationships/image" Target="../media/image36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9.png"/><Relationship Id="rId18" Type="http://schemas.microsoft.com/office/2007/relationships/hdphoto" Target="../media/hdphoto9.wdp"/><Relationship Id="rId3" Type="http://schemas.openxmlformats.org/officeDocument/2006/relationships/image" Target="../media/image46.png"/><Relationship Id="rId7" Type="http://schemas.openxmlformats.org/officeDocument/2006/relationships/image" Target="../media/image11.png"/><Relationship Id="rId12" Type="http://schemas.microsoft.com/office/2007/relationships/hdphoto" Target="../media/hdphoto7.wdp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6" Type="http://schemas.microsoft.com/office/2007/relationships/hdphoto" Target="../media/hdphoto8.wdp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19" Type="http://schemas.openxmlformats.org/officeDocument/2006/relationships/image" Target="../media/image51.png"/><Relationship Id="rId4" Type="http://schemas.microsoft.com/office/2007/relationships/hdphoto" Target="../media/hdphoto5.wdp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7.wdp"/><Relationship Id="rId17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microsoft.com/office/2007/relationships/hdphoto" Target="../media/hdphoto8.wdp"/><Relationship Id="rId10" Type="http://schemas.openxmlformats.org/officeDocument/2006/relationships/image" Target="../media/image14.png"/><Relationship Id="rId4" Type="http://schemas.microsoft.com/office/2007/relationships/hdphoto" Target="../media/hdphoto6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30.png"/><Relationship Id="rId5" Type="http://schemas.openxmlformats.org/officeDocument/2006/relationships/image" Target="../media/image26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microsoft.com/office/2007/relationships/hdphoto" Target="../media/hdphoto11.wdp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akesh nair - Game World Map">
            <a:extLst>
              <a:ext uri="{FF2B5EF4-FFF2-40B4-BE49-F238E27FC236}">
                <a16:creationId xmlns:a16="http://schemas.microsoft.com/office/drawing/2014/main" id="{815C125D-7F81-4134-AC88-4BF36282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953"/>
            <a:ext cx="12252714" cy="9250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6A5ACF03-EF41-48AD-9663-B48BD39B785E}"/>
              </a:ext>
            </a:extLst>
          </p:cNvPr>
          <p:cNvSpPr/>
          <p:nvPr/>
        </p:nvSpPr>
        <p:spPr>
          <a:xfrm>
            <a:off x="3636661" y="4446356"/>
            <a:ext cx="5004768" cy="1123805"/>
          </a:xfrm>
          <a:prstGeom prst="roundRect">
            <a:avLst>
              <a:gd name="adj" fmla="val 13578"/>
            </a:avLst>
          </a:prstGeom>
          <a:solidFill>
            <a:srgbClr val="FFFFFF">
              <a:alpha val="67059"/>
            </a:srgbClr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216D727-A6CA-4762-B073-294C5335E627}"/>
              </a:ext>
            </a:extLst>
          </p:cNvPr>
          <p:cNvSpPr/>
          <p:nvPr/>
        </p:nvSpPr>
        <p:spPr>
          <a:xfrm>
            <a:off x="3817172" y="4704038"/>
            <a:ext cx="45576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ja-JP" sz="4000" b="1" cap="none" spc="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NAME: </a:t>
            </a:r>
            <a:r>
              <a:rPr kumimoji="1" lang="en-US" altLang="zh-CN" sz="4000" b="1" cap="none" spc="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DS </a:t>
            </a:r>
            <a:r>
              <a:rPr kumimoji="1" lang="ja-JP" altLang="en-US" sz="4000" b="1" cap="none" spc="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方的中</a:t>
            </a:r>
            <a:endParaRPr lang="ja-JP" altLang="en-US" sz="4000" b="1" cap="none" spc="50" dirty="0">
              <a:ln w="19050" cmpd="sng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41300">
                  <a:srgbClr val="0A4ABE">
                    <a:alpha val="40000"/>
                  </a:srgbClr>
                </a:glow>
                <a:outerShdw blurRad="38100" dist="38100" dir="2700000" algn="tl">
                  <a:srgbClr val="000000">
                    <a:alpha val="44000"/>
                  </a:srgbClr>
                </a:outerShdw>
              </a:effectLst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6081EC-8089-4B5A-9994-A6307987D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1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51" t="19537" r="14191" b="25065"/>
          <a:stretch/>
        </p:blipFill>
        <p:spPr bwMode="auto">
          <a:xfrm>
            <a:off x="696151" y="3408808"/>
            <a:ext cx="3121021" cy="242303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4C0B8F0-C155-44EC-94EA-1DB13E9FF3D5}"/>
              </a:ext>
            </a:extLst>
          </p:cNvPr>
          <p:cNvSpPr/>
          <p:nvPr/>
        </p:nvSpPr>
        <p:spPr>
          <a:xfrm rot="21046520">
            <a:off x="3322209" y="1238113"/>
            <a:ext cx="142218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ja-JP" altLang="en-US" sz="9600" b="1" cap="none" spc="50" dirty="0">
                <a:ln w="63500" cmpd="thickThin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漢</a:t>
            </a:r>
            <a:endParaRPr lang="ja-JP" altLang="en-US" sz="6600" b="1" cap="none" spc="50" dirty="0">
              <a:ln w="63500" cmpd="thickThin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41300">
                  <a:srgbClr val="0A4ABE">
                    <a:alpha val="40000"/>
                  </a:srgbClr>
                </a:glow>
                <a:outerShdw blurRad="38100" dist="38100" dir="2700000" algn="tl">
                  <a:srgbClr val="000000">
                    <a:alpha val="44000"/>
                  </a:srgbClr>
                </a:outerShdw>
              </a:effectLst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A51763B-2018-48B6-A53F-559E9B82C368}"/>
              </a:ext>
            </a:extLst>
          </p:cNvPr>
          <p:cNvSpPr/>
          <p:nvPr/>
        </p:nvSpPr>
        <p:spPr>
          <a:xfrm rot="351512">
            <a:off x="4722676" y="1415674"/>
            <a:ext cx="142218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9600" b="1" cap="none" spc="50" dirty="0">
                <a:ln w="63500" cmpd="thickThin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字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EA92D0D-A16A-4A05-A034-1BEB728769C1}"/>
              </a:ext>
            </a:extLst>
          </p:cNvPr>
          <p:cNvSpPr/>
          <p:nvPr/>
        </p:nvSpPr>
        <p:spPr>
          <a:xfrm rot="21382985">
            <a:off x="5955245" y="1390487"/>
            <a:ext cx="142218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9600" b="1" cap="none" spc="50" dirty="0">
                <a:ln w="63500" cmpd="thickThin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天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EA057CB-01CF-40EF-AC38-71D073A2EFAB}"/>
              </a:ext>
            </a:extLst>
          </p:cNvPr>
          <p:cNvSpPr/>
          <p:nvPr/>
        </p:nvSpPr>
        <p:spPr>
          <a:xfrm rot="645810">
            <a:off x="7267171" y="1125240"/>
            <a:ext cx="142218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9600" b="1" cap="none" spc="50" dirty="0">
                <a:ln w="63500" cmpd="thickThin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国</a:t>
            </a:r>
          </a:p>
        </p:txBody>
      </p:sp>
    </p:spTree>
    <p:extLst>
      <p:ext uri="{BB962C8B-B14F-4D97-AF65-F5344CB8AC3E}">
        <p14:creationId xmlns:p14="http://schemas.microsoft.com/office/powerpoint/2010/main" val="246497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allAtOnce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6FF193E-C6A2-4405-979B-240147639C08}"/>
              </a:ext>
            </a:extLst>
          </p:cNvPr>
          <p:cNvSpPr/>
          <p:nvPr/>
        </p:nvSpPr>
        <p:spPr>
          <a:xfrm>
            <a:off x="2572013" y="-356068"/>
            <a:ext cx="8929843" cy="4494998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cap="rnd">
            <a:noFill/>
          </a:ln>
          <a:effectLst>
            <a:glow>
              <a:schemeClr val="accent1"/>
            </a:glow>
            <a:outerShdw blurRad="190500" dist="228600" dir="2700000" algn="ctr">
              <a:srgbClr val="000000">
                <a:alpha val="4000"/>
              </a:srgbClr>
            </a:outerShdw>
            <a:reflection stA="53000" endPos="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3900" b="1" spc="50" dirty="0">
              <a:ln w="9525" cmpd="sng">
                <a:noFill/>
                <a:prstDash val="solid"/>
              </a:ln>
              <a:solidFill>
                <a:srgbClr val="BE9972">
                  <a:alpha val="50000"/>
                </a:srgbClr>
              </a:solidFill>
              <a:effectLst>
                <a:glow rad="228600">
                  <a:schemeClr val="tx1">
                    <a:lumMod val="95000"/>
                    <a:lumOff val="5000"/>
                    <a:alpha val="40000"/>
                  </a:schemeClr>
                </a:glow>
                <a:innerShdw blurRad="177800" dist="50800" dir="16920000">
                  <a:schemeClr val="tx1"/>
                </a:innerShdw>
                <a:reflection blurRad="50800" endPos="0" dist="190500" dir="5400000" sy="-100000" algn="bl" rotWithShape="0"/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3" name="フレーム (半分) 2">
            <a:extLst>
              <a:ext uri="{FF2B5EF4-FFF2-40B4-BE49-F238E27FC236}">
                <a16:creationId xmlns:a16="http://schemas.microsoft.com/office/drawing/2014/main" id="{E06BD0D0-16C1-4474-8A2F-9C073D85698D}"/>
              </a:ext>
            </a:extLst>
          </p:cNvPr>
          <p:cNvSpPr/>
          <p:nvPr/>
        </p:nvSpPr>
        <p:spPr>
          <a:xfrm>
            <a:off x="2906931" y="39326"/>
            <a:ext cx="1540079" cy="1593821"/>
          </a:xfrm>
          <a:prstGeom prst="halfFrame">
            <a:avLst>
              <a:gd name="adj1" fmla="val 22888"/>
              <a:gd name="adj2" fmla="val 19039"/>
            </a:avLst>
          </a:prstGeom>
          <a:scene3d>
            <a:camera prst="perspectiveContrastingRightFacing"/>
            <a:lightRig rig="threePt" dir="t"/>
          </a:scene3d>
          <a:sp3d>
            <a:bevelT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フレーム (半分) 64">
            <a:extLst>
              <a:ext uri="{FF2B5EF4-FFF2-40B4-BE49-F238E27FC236}">
                <a16:creationId xmlns:a16="http://schemas.microsoft.com/office/drawing/2014/main" id="{7182BB89-7F65-4A90-A93D-1F9085D3C579}"/>
              </a:ext>
            </a:extLst>
          </p:cNvPr>
          <p:cNvSpPr/>
          <p:nvPr/>
        </p:nvSpPr>
        <p:spPr>
          <a:xfrm rot="363914" flipH="1">
            <a:off x="3559371" y="79721"/>
            <a:ext cx="1540079" cy="1593821"/>
          </a:xfrm>
          <a:prstGeom prst="halfFrame">
            <a:avLst>
              <a:gd name="adj1" fmla="val 22888"/>
              <a:gd name="adj2" fmla="val 19039"/>
            </a:avLst>
          </a:prstGeom>
          <a:scene3d>
            <a:camera prst="perspectiveContrastingLeftFacing"/>
            <a:lightRig rig="threePt" dir="t"/>
          </a:scene3d>
          <a:sp3d>
            <a:bevelT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6" name="フレーム (半分) 65">
            <a:extLst>
              <a:ext uri="{FF2B5EF4-FFF2-40B4-BE49-F238E27FC236}">
                <a16:creationId xmlns:a16="http://schemas.microsoft.com/office/drawing/2014/main" id="{D2A4E2A3-9CA6-4BFA-A88A-C6364BD8AE6D}"/>
              </a:ext>
            </a:extLst>
          </p:cNvPr>
          <p:cNvSpPr/>
          <p:nvPr/>
        </p:nvSpPr>
        <p:spPr>
          <a:xfrm rot="1239082" flipH="1">
            <a:off x="3108663" y="147304"/>
            <a:ext cx="1540079" cy="1593821"/>
          </a:xfrm>
          <a:prstGeom prst="halfFrame">
            <a:avLst>
              <a:gd name="adj1" fmla="val 22888"/>
              <a:gd name="adj2" fmla="val 19039"/>
            </a:avLst>
          </a:prstGeom>
          <a:scene3d>
            <a:camera prst="isometricOffAxis1Left"/>
            <a:lightRig rig="threePt" dir="t"/>
          </a:scene3d>
          <a:sp3d>
            <a:bevelT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モデル 3" descr="半球体と卓面 (青)">
                <a:extLst>
                  <a:ext uri="{FF2B5EF4-FFF2-40B4-BE49-F238E27FC236}">
                    <a16:creationId xmlns:a16="http://schemas.microsoft.com/office/drawing/2014/main" id="{8EC45DB2-CD99-44CF-B717-1E367C5761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5486329"/>
                  </p:ext>
                </p:extLst>
              </p:nvPr>
            </p:nvGraphicFramePr>
            <p:xfrm>
              <a:off x="-8126030" y="459761"/>
              <a:ext cx="28068222" cy="166765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068222" cy="16676556"/>
                    </a:xfrm>
                    <a:prstGeom prst="rect">
                      <a:avLst/>
                    </a:prstGeom>
                  </am3d:spPr>
                  <am3d:camera>
                    <am3d:pos x="0" y="0" z="616345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404" d="1000000"/>
                    <am3d:preTrans dx="-38771" dy="-62029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96" ay="-11651" az="-312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080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モデル 3" descr="半球体と卓面 (青)">
                <a:extLst>
                  <a:ext uri="{FF2B5EF4-FFF2-40B4-BE49-F238E27FC236}">
                    <a16:creationId xmlns:a16="http://schemas.microsoft.com/office/drawing/2014/main" id="{8EC45DB2-CD99-44CF-B717-1E367C5761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126030" y="459761"/>
                <a:ext cx="28068222" cy="16676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モデル 8" descr="チューブ">
                <a:extLst>
                  <a:ext uri="{FF2B5EF4-FFF2-40B4-BE49-F238E27FC236}">
                    <a16:creationId xmlns:a16="http://schemas.microsoft.com/office/drawing/2014/main" id="{F3B56A9E-7815-409F-A850-6CBE5D08C0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6117561"/>
                  </p:ext>
                </p:extLst>
              </p:nvPr>
            </p:nvGraphicFramePr>
            <p:xfrm>
              <a:off x="1510053" y="5781275"/>
              <a:ext cx="3616279" cy="571446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616279" cy="5714462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490325" ay="-2445494" az="-180094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849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モデル 8" descr="チューブ">
                <a:extLst>
                  <a:ext uri="{FF2B5EF4-FFF2-40B4-BE49-F238E27FC236}">
                    <a16:creationId xmlns:a16="http://schemas.microsoft.com/office/drawing/2014/main" id="{F3B56A9E-7815-409F-A850-6CBE5D08C0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0053" y="5781275"/>
                <a:ext cx="3616279" cy="5714462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43304AC-ED0F-456A-9FD2-2FF3FE528983}"/>
              </a:ext>
            </a:extLst>
          </p:cNvPr>
          <p:cNvSpPr txBox="1"/>
          <p:nvPr/>
        </p:nvSpPr>
        <p:spPr>
          <a:xfrm rot="19658893">
            <a:off x="1882316" y="2584086"/>
            <a:ext cx="1286482" cy="221599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RightUp">
                <a:rot lat="2100000" lon="18899998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ja-JP" altLang="en-US" sz="138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亻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17F3F95-9D34-4FC3-AB6D-EC9600BDC34E}"/>
              </a:ext>
            </a:extLst>
          </p:cNvPr>
          <p:cNvSpPr/>
          <p:nvPr/>
        </p:nvSpPr>
        <p:spPr>
          <a:xfrm>
            <a:off x="-4862357" y="460601"/>
            <a:ext cx="10363201" cy="51006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 cap="rnd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endPos="0" dir="5400000" sy="-100000" algn="bl" rotWithShape="0"/>
          </a:effectLst>
          <a:scene3d>
            <a:camera prst="isometricOffAxis2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3900" b="1" spc="50" dirty="0">
              <a:ln w="9525" cmpd="sng">
                <a:noFill/>
                <a:prstDash val="solid"/>
              </a:ln>
              <a:solidFill>
                <a:srgbClr val="BE9972">
                  <a:alpha val="50000"/>
                </a:srgbClr>
              </a:solidFill>
              <a:effectLst>
                <a:glow rad="228600">
                  <a:schemeClr val="tx1">
                    <a:lumMod val="95000"/>
                    <a:lumOff val="5000"/>
                    <a:alpha val="40000"/>
                  </a:schemeClr>
                </a:glow>
                <a:innerShdw blurRad="177800" dist="50800" dir="16920000">
                  <a:schemeClr val="tx1"/>
                </a:innerShdw>
                <a:reflection blurRad="50800" endPos="0" dist="190500" dir="5400000" sy="-100000" algn="bl" rotWithShape="0"/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E06B7BA4-BD7D-4611-9E1E-6F878DFF5C73}"/>
              </a:ext>
            </a:extLst>
          </p:cNvPr>
          <p:cNvSpPr/>
          <p:nvPr/>
        </p:nvSpPr>
        <p:spPr>
          <a:xfrm>
            <a:off x="114301" y="54731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田</a:t>
            </a:r>
            <a:endParaRPr kumimoji="1" lang="ja-JP" altLang="en-US" sz="6000" b="1" dirty="0">
              <a:ln w="0"/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5A91C27-D3CB-4140-BEC3-55B54942B80F}"/>
              </a:ext>
            </a:extLst>
          </p:cNvPr>
          <p:cNvSpPr/>
          <p:nvPr/>
        </p:nvSpPr>
        <p:spPr>
          <a:xfrm>
            <a:off x="114301" y="138684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山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1FEA1356-61B2-4E5B-AFA7-3AA724674982}"/>
              </a:ext>
            </a:extLst>
          </p:cNvPr>
          <p:cNvSpPr/>
          <p:nvPr/>
        </p:nvSpPr>
        <p:spPr>
          <a:xfrm>
            <a:off x="114301" y="222637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木</a:t>
            </a:r>
            <a:endParaRPr kumimoji="1" lang="ja-JP" altLang="en-US" sz="6000" b="1" dirty="0">
              <a:ln w="0"/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6185D081-FF3C-432A-A6FE-2711DAE6CBC1}"/>
              </a:ext>
            </a:extLst>
          </p:cNvPr>
          <p:cNvSpPr/>
          <p:nvPr/>
        </p:nvSpPr>
        <p:spPr>
          <a:xfrm>
            <a:off x="114301" y="306590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石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AF0A3F6E-5133-4DCD-A6B6-9F1B40A31D83}"/>
              </a:ext>
            </a:extLst>
          </p:cNvPr>
          <p:cNvSpPr/>
          <p:nvPr/>
        </p:nvSpPr>
        <p:spPr>
          <a:xfrm>
            <a:off x="114301" y="390543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倉</a:t>
            </a:r>
            <a:endParaRPr kumimoji="1" lang="ja-JP" altLang="en-US" sz="6000" b="1" dirty="0">
              <a:ln w="0"/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711801CE-B877-4067-AFF9-74D96CC0B540}"/>
              </a:ext>
            </a:extLst>
          </p:cNvPr>
          <p:cNvSpPr/>
          <p:nvPr/>
        </p:nvSpPr>
        <p:spPr>
          <a:xfrm>
            <a:off x="114301" y="474496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石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B4DC969-067B-491F-9187-D6A0D3F922F2}"/>
              </a:ext>
            </a:extLst>
          </p:cNvPr>
          <p:cNvSpPr/>
          <p:nvPr/>
        </p:nvSpPr>
        <p:spPr>
          <a:xfrm>
            <a:off x="114301" y="558449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川</a:t>
            </a:r>
            <a:endParaRPr kumimoji="1" lang="ja-JP" altLang="en-US" sz="6000" b="1" dirty="0">
              <a:ln w="0"/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94EF893-30A1-4433-92A3-827EF6CFB17C}"/>
              </a:ext>
            </a:extLst>
          </p:cNvPr>
          <p:cNvSpPr/>
          <p:nvPr/>
        </p:nvSpPr>
        <p:spPr>
          <a:xfrm>
            <a:off x="8541293" y="459761"/>
            <a:ext cx="10363201" cy="51006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 cap="rnd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endPos="0" dir="5400000" sy="-100000" algn="bl" rotWithShape="0"/>
          </a:effectLst>
          <a:scene3d>
            <a:camera prst="isometricOffAxis1Lef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3900" b="1" spc="50" dirty="0">
              <a:ln w="9525" cmpd="sng">
                <a:noFill/>
                <a:prstDash val="solid"/>
              </a:ln>
              <a:solidFill>
                <a:srgbClr val="BE9972">
                  <a:alpha val="50000"/>
                </a:srgbClr>
              </a:solidFill>
              <a:effectLst>
                <a:glow rad="228600">
                  <a:schemeClr val="tx1">
                    <a:lumMod val="95000"/>
                    <a:lumOff val="5000"/>
                    <a:alpha val="40000"/>
                  </a:schemeClr>
                </a:glow>
                <a:innerShdw blurRad="177800" dist="50800" dir="16920000">
                  <a:schemeClr val="tx1"/>
                </a:innerShdw>
                <a:reflection blurRad="50800" endPos="0" dist="190500" dir="5400000" sy="-100000" algn="bl" rotWithShape="0"/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6C96A7-F839-4556-B03E-CAA944976CBD}"/>
              </a:ext>
            </a:extLst>
          </p:cNvPr>
          <p:cNvSpPr/>
          <p:nvPr/>
        </p:nvSpPr>
        <p:spPr>
          <a:xfrm>
            <a:off x="669557" y="-4180672"/>
            <a:ext cx="16189919" cy="11135026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cap="rnd">
            <a:noFill/>
          </a:ln>
          <a:effectLst>
            <a:glow>
              <a:schemeClr val="accent1"/>
            </a:glow>
            <a:outerShdw blurRad="190500" dist="228600" dir="2700000" algn="ctr">
              <a:srgbClr val="000000">
                <a:alpha val="4000"/>
              </a:srgbClr>
            </a:outerShdw>
            <a:reflection stA="53000" endPos="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3900" b="1" spc="50" dirty="0">
              <a:ln w="9525" cmpd="sng">
                <a:noFill/>
                <a:prstDash val="solid"/>
              </a:ln>
              <a:solidFill>
                <a:srgbClr val="BE9972">
                  <a:alpha val="50000"/>
                </a:srgbClr>
              </a:solidFill>
              <a:effectLst>
                <a:glow rad="228600">
                  <a:schemeClr val="tx1">
                    <a:lumMod val="95000"/>
                    <a:lumOff val="5000"/>
                    <a:alpha val="40000"/>
                  </a:schemeClr>
                </a:glow>
                <a:innerShdw blurRad="177800" dist="50800" dir="16920000">
                  <a:schemeClr val="tx1"/>
                </a:innerShdw>
                <a:reflection blurRad="50800" endPos="0" dist="190500" dir="5400000" sy="-100000" algn="bl" rotWithShape="0"/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モデル 7" descr="ジョイスティックのレバー">
                <a:extLst>
                  <a:ext uri="{FF2B5EF4-FFF2-40B4-BE49-F238E27FC236}">
                    <a16:creationId xmlns:a16="http://schemas.microsoft.com/office/drawing/2014/main" id="{B519AC2C-0210-4D30-B232-67D82DFC58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3237050"/>
                  </p:ext>
                </p:extLst>
              </p:nvPr>
            </p:nvGraphicFramePr>
            <p:xfrm>
              <a:off x="8406455" y="4821769"/>
              <a:ext cx="2913370" cy="297635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913370" cy="2976357"/>
                    </a:xfrm>
                    <a:prstGeom prst="rect">
                      <a:avLst/>
                    </a:prstGeom>
                    <a:effectLst>
                      <a:outerShdw blurRad="101600" dist="203200" dir="4140000" sx="94000" sy="94000" algn="tl" rotWithShape="0">
                        <a:prstClr val="black">
                          <a:alpha val="93000"/>
                        </a:prstClr>
                      </a:outerShdw>
                    </a:effectLst>
                  </am3d:spPr>
                  <am3d:camera>
                    <am3d:pos x="0" y="0" z="69589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89246" d="1000000"/>
                    <am3d:preTrans dx="0" dy="-31160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16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モデル 7" descr="ジョイスティックのレバー">
                <a:extLst>
                  <a:ext uri="{FF2B5EF4-FFF2-40B4-BE49-F238E27FC236}">
                    <a16:creationId xmlns:a16="http://schemas.microsoft.com/office/drawing/2014/main" id="{B519AC2C-0210-4D30-B232-67D82DFC58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06455" y="4821769"/>
                <a:ext cx="2913370" cy="2976357"/>
              </a:xfrm>
              <a:prstGeom prst="rect">
                <a:avLst/>
              </a:prstGeom>
              <a:effectLst>
                <a:outerShdw blurRad="101600" dist="203200" dir="4140000" sx="94000" sy="94000" algn="tl" rotWithShape="0">
                  <a:prstClr val="black">
                    <a:alpha val="93000"/>
                  </a:prstClr>
                </a:outerShdw>
              </a:effectLst>
            </p:spPr>
          </p:pic>
        </mc:Fallback>
      </mc:AlternateContent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3EB266D-68DF-48B3-9AD3-B03927657E77}"/>
              </a:ext>
            </a:extLst>
          </p:cNvPr>
          <p:cNvSpPr txBox="1"/>
          <p:nvPr/>
        </p:nvSpPr>
        <p:spPr>
          <a:xfrm rot="19658893">
            <a:off x="3161888" y="2749679"/>
            <a:ext cx="1286482" cy="2646878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>
            <a:spAutoFit/>
            <a:scene3d>
              <a:camera prst="isometricRightUp">
                <a:rot lat="2100000" lon="18899998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ja-JP" altLang="en-US" sz="16600" b="1" dirty="0">
                <a:ln w="22225">
                  <a:solidFill>
                    <a:schemeClr val="accent5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ABF1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氵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5B3F3E40-5880-4129-9751-ADBA76790B49}"/>
              </a:ext>
            </a:extLst>
          </p:cNvPr>
          <p:cNvSpPr txBox="1"/>
          <p:nvPr/>
        </p:nvSpPr>
        <p:spPr>
          <a:xfrm rot="19658893">
            <a:off x="4483091" y="2388516"/>
            <a:ext cx="1286482" cy="2646878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</p:spPr>
        <p:txBody>
          <a:bodyPr wrap="square">
            <a:spAutoFit/>
            <a:scene3d>
              <a:camera prst="isometricRightUp">
                <a:rot lat="2100000" lon="18899998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ja-JP" altLang="en-US" sz="16600" b="1" dirty="0">
                <a:ln w="22225">
                  <a:solidFill>
                    <a:schemeClr val="accent5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扌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7740D27-1950-4226-9F41-F857F53FB7E5}"/>
              </a:ext>
            </a:extLst>
          </p:cNvPr>
          <p:cNvSpPr txBox="1"/>
          <p:nvPr/>
        </p:nvSpPr>
        <p:spPr>
          <a:xfrm rot="19658893">
            <a:off x="3430427" y="1519221"/>
            <a:ext cx="1286482" cy="2646878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</p:spPr>
        <p:txBody>
          <a:bodyPr wrap="square">
            <a:spAutoFit/>
            <a:scene3d>
              <a:camera prst="isometricRightUp">
                <a:rot lat="2100000" lon="18899998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ja-JP" altLang="en-US" sz="16600" b="1" dirty="0">
                <a:ln w="22225">
                  <a:solidFill>
                    <a:schemeClr val="accent5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艹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13D0B8F2-4B08-4B39-9499-AC6A528A869D}"/>
              </a:ext>
            </a:extLst>
          </p:cNvPr>
          <p:cNvSpPr txBox="1"/>
          <p:nvPr/>
        </p:nvSpPr>
        <p:spPr>
          <a:xfrm rot="1747036">
            <a:off x="4533154" y="1105858"/>
            <a:ext cx="1286482" cy="2646878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</p:spPr>
        <p:txBody>
          <a:bodyPr wrap="square">
            <a:spAutoFit/>
            <a:scene3d>
              <a:camera prst="isometricRightUp">
                <a:rot lat="2100000" lon="18899998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ja-JP" altLang="en-US" sz="16600" b="1" dirty="0">
                <a:ln w="22225">
                  <a:solidFill>
                    <a:schemeClr val="accent5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冖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8E24586-6668-437E-A074-0C5EA6317436}"/>
              </a:ext>
            </a:extLst>
          </p:cNvPr>
          <p:cNvSpPr txBox="1"/>
          <p:nvPr/>
        </p:nvSpPr>
        <p:spPr>
          <a:xfrm rot="2647962">
            <a:off x="4637087" y="3946496"/>
            <a:ext cx="1286482" cy="2215991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</p:spPr>
        <p:txBody>
          <a:bodyPr wrap="square">
            <a:spAutoFit/>
            <a:scene3d>
              <a:camera prst="isometricRightUp">
                <a:rot lat="2100000" lon="18899998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ja-JP" altLang="en-US" sz="13800" b="1" dirty="0">
                <a:ln w="22225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凵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C84619EE-366D-46D5-965F-DC66F7E90930}"/>
              </a:ext>
            </a:extLst>
          </p:cNvPr>
          <p:cNvSpPr txBox="1"/>
          <p:nvPr/>
        </p:nvSpPr>
        <p:spPr>
          <a:xfrm rot="2459727">
            <a:off x="5987394" y="3159079"/>
            <a:ext cx="1286482" cy="2646878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>
            <a:spAutoFit/>
            <a:scene3d>
              <a:camera prst="isometricRightUp">
                <a:rot lat="2100000" lon="18899998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ja-JP" altLang="en-US" sz="16600" b="1" dirty="0">
                <a:ln w="22225">
                  <a:solidFill>
                    <a:schemeClr val="accent5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卩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0B338CC-FA20-4A4B-A077-A2F3AEEA615F}"/>
              </a:ext>
            </a:extLst>
          </p:cNvPr>
          <p:cNvSpPr txBox="1"/>
          <p:nvPr/>
        </p:nvSpPr>
        <p:spPr>
          <a:xfrm rot="3539093">
            <a:off x="6683141" y="1748245"/>
            <a:ext cx="1286482" cy="2646878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>
            <a:spAutoFit/>
            <a:scene3d>
              <a:camera prst="isometricRightUp">
                <a:rot lat="2100000" lon="18899998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ja-JP" altLang="en-US" sz="16600" b="1" dirty="0">
                <a:ln w="22225">
                  <a:solidFill>
                    <a:schemeClr val="accent5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CC99FF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夂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0E62DF3-C4A8-4C7A-98D2-CFB2DB6E0993}"/>
              </a:ext>
            </a:extLst>
          </p:cNvPr>
          <p:cNvSpPr/>
          <p:nvPr/>
        </p:nvSpPr>
        <p:spPr>
          <a:xfrm>
            <a:off x="8407688" y="431417"/>
            <a:ext cx="2949912" cy="4267880"/>
          </a:xfrm>
          <a:prstGeom prst="roundRect">
            <a:avLst>
              <a:gd name="adj" fmla="val 7255"/>
            </a:avLst>
          </a:prstGeom>
          <a:gradFill flip="none" rotWithShape="1">
            <a:gsLst>
              <a:gs pos="100000">
                <a:srgbClr val="C033FF"/>
              </a:gs>
              <a:gs pos="0">
                <a:srgbClr val="FFE585"/>
              </a:gs>
            </a:gsLst>
            <a:path path="circle">
              <a:fillToRect l="50000" t="50000" r="50000" b="50000"/>
            </a:path>
            <a:tileRect/>
          </a:gradFill>
          <a:ln w="6350">
            <a:noFill/>
          </a:ln>
          <a:effectLst>
            <a:glow rad="228600">
              <a:schemeClr val="accent4">
                <a:lumMod val="20000"/>
                <a:lumOff val="80000"/>
                <a:alpha val="71000"/>
              </a:schemeClr>
            </a:glow>
            <a:outerShdw blurRad="241300" dist="101600" dir="4500000" algn="ctr" rotWithShape="0">
              <a:schemeClr val="tx1">
                <a:lumMod val="75000"/>
                <a:lumOff val="25000"/>
                <a:alpha val="7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kumimoji="1" lang="ja-JP" altLang="en-US" sz="6000" b="1" dirty="0">
              <a:ln w="0">
                <a:solidFill>
                  <a:schemeClr val="dk1"/>
                </a:solidFill>
              </a:ln>
              <a:solidFill>
                <a:schemeClr val="bg1"/>
              </a:solidFill>
              <a:effectLst>
                <a:outerShdw blurRad="50800" dist="50800" dir="3120000" algn="ctr" rotWithShape="0">
                  <a:schemeClr val="tx1">
                    <a:alpha val="52000"/>
                  </a:schemeClr>
                </a:outerShdw>
              </a:effectLst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0660DAAB-73C5-47D6-B1D5-65AA18BB1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36542"/>
              </p:ext>
            </p:extLst>
          </p:nvPr>
        </p:nvGraphicFramePr>
        <p:xfrm>
          <a:off x="9528734" y="3031082"/>
          <a:ext cx="1574892" cy="507070"/>
        </p:xfrm>
        <a:graphic>
          <a:graphicData uri="http://schemas.openxmlformats.org/drawingml/2006/table">
            <a:tbl>
              <a:tblPr/>
              <a:tblGrid>
                <a:gridCol w="313462">
                  <a:extLst>
                    <a:ext uri="{9D8B030D-6E8A-4147-A177-3AD203B41FA5}">
                      <a16:colId xmlns:a16="http://schemas.microsoft.com/office/drawing/2014/main" val="2565100495"/>
                    </a:ext>
                  </a:extLst>
                </a:gridCol>
                <a:gridCol w="1261430">
                  <a:extLst>
                    <a:ext uri="{9D8B030D-6E8A-4147-A177-3AD203B41FA5}">
                      <a16:colId xmlns:a16="http://schemas.microsoft.com/office/drawing/2014/main" val="4189047385"/>
                    </a:ext>
                  </a:extLst>
                </a:gridCol>
              </a:tblGrid>
              <a:tr h="17489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dirty="0">
                          <a:effectLst/>
                        </a:rPr>
                        <a:t>発音</a:t>
                      </a:r>
                    </a:p>
                  </a:txBody>
                  <a:tcPr marL="31750" marR="3175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ja-JP" altLang="en-US" sz="900" dirty="0">
                          <a:effectLst/>
                        </a:rPr>
                        <a:t>音</a:t>
                      </a:r>
                      <a:r>
                        <a:rPr lang="en-US" altLang="ja-JP" sz="900" dirty="0">
                          <a:effectLst/>
                        </a:rPr>
                        <a:t>:</a:t>
                      </a:r>
                      <a:r>
                        <a:rPr lang="ja-JP" altLang="en-US" sz="900" dirty="0">
                          <a:effectLst/>
                        </a:rPr>
                        <a:t>か</a:t>
                      </a:r>
                      <a:r>
                        <a:rPr lang="en-US" altLang="zh-CN" sz="900" dirty="0">
                          <a:effectLst/>
                        </a:rPr>
                        <a:t>ka </a:t>
                      </a:r>
                      <a:r>
                        <a:rPr lang="ja-JP" altLang="en-US" sz="900" dirty="0">
                          <a:effectLst/>
                        </a:rPr>
                        <a:t>訓</a:t>
                      </a:r>
                      <a:r>
                        <a:rPr lang="en-US" altLang="ja-JP" sz="900" dirty="0">
                          <a:effectLst/>
                        </a:rPr>
                        <a:t>:</a:t>
                      </a:r>
                      <a:r>
                        <a:rPr lang="ja-JP" altLang="en-US" sz="900" dirty="0">
                          <a:effectLst/>
                        </a:rPr>
                        <a:t>はな</a:t>
                      </a:r>
                      <a:r>
                        <a:rPr lang="en-US" altLang="zh-CN" sz="900" dirty="0" err="1">
                          <a:effectLst/>
                        </a:rPr>
                        <a:t>hana</a:t>
                      </a:r>
                      <a:endParaRPr lang="ja-JP" altLang="en-US" sz="900" dirty="0">
                        <a:effectLst/>
                      </a:endParaRPr>
                    </a:p>
                  </a:txBody>
                  <a:tcPr marL="50800" marR="50800" marT="44450" marB="444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581227"/>
                  </a:ext>
                </a:extLst>
              </a:tr>
              <a:tr h="28101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dirty="0">
                          <a:effectLst/>
                        </a:rPr>
                        <a:t>意味</a:t>
                      </a:r>
                    </a:p>
                  </a:txBody>
                  <a:tcPr marL="31750" marR="3175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ja-JP" sz="900" dirty="0">
                          <a:effectLst/>
                        </a:rPr>
                        <a:t>flower</a:t>
                      </a:r>
                      <a:endParaRPr lang="ja-JP" altLang="en-US" sz="900" dirty="0">
                        <a:effectLst/>
                      </a:endParaRPr>
                    </a:p>
                  </a:txBody>
                  <a:tcPr marL="50800" marR="50800" marT="44450" marB="444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283144"/>
                  </a:ext>
                </a:extLst>
              </a:tr>
            </a:tbl>
          </a:graphicData>
        </a:graphic>
      </p:graphicFrame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B6783325-7FC1-4390-B3B2-8D54D0B1A516}"/>
              </a:ext>
            </a:extLst>
          </p:cNvPr>
          <p:cNvSpPr/>
          <p:nvPr/>
        </p:nvSpPr>
        <p:spPr>
          <a:xfrm>
            <a:off x="8561478" y="518811"/>
            <a:ext cx="684895" cy="2680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9700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ts val="1300"/>
              </a:lnSpc>
            </a:pPr>
            <a:r>
              <a:rPr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</a:rPr>
              <a:t>形声</a:t>
            </a:r>
            <a:endParaRPr kumimoji="1" lang="ja-JP" altLang="en-US" sz="1600" b="1" dirty="0">
              <a:ln w="3175">
                <a:solidFill>
                  <a:schemeClr val="tx1"/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F7A57A0-C069-4351-BFBE-E57EAA5ACA2A}"/>
              </a:ext>
            </a:extLst>
          </p:cNvPr>
          <p:cNvGrpSpPr/>
          <p:nvPr/>
        </p:nvGrpSpPr>
        <p:grpSpPr>
          <a:xfrm>
            <a:off x="9844421" y="560464"/>
            <a:ext cx="1350512" cy="210502"/>
            <a:chOff x="7532369" y="585228"/>
            <a:chExt cx="1350512" cy="210502"/>
          </a:xfrm>
        </p:grpSpPr>
        <p:sp>
          <p:nvSpPr>
            <p:cNvPr id="38" name="星: 5 pt 37">
              <a:extLst>
                <a:ext uri="{FF2B5EF4-FFF2-40B4-BE49-F238E27FC236}">
                  <a16:creationId xmlns:a16="http://schemas.microsoft.com/office/drawing/2014/main" id="{BB55DBE1-9C04-4346-9E8F-74F737D7DD53}"/>
                </a:ext>
              </a:extLst>
            </p:cNvPr>
            <p:cNvSpPr/>
            <p:nvPr/>
          </p:nvSpPr>
          <p:spPr>
            <a:xfrm>
              <a:off x="7532369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星: 5 pt 38">
              <a:extLst>
                <a:ext uri="{FF2B5EF4-FFF2-40B4-BE49-F238E27FC236}">
                  <a16:creationId xmlns:a16="http://schemas.microsoft.com/office/drawing/2014/main" id="{C6E70C38-778D-4A0B-941F-7A0CF4A323D6}"/>
                </a:ext>
              </a:extLst>
            </p:cNvPr>
            <p:cNvSpPr/>
            <p:nvPr/>
          </p:nvSpPr>
          <p:spPr>
            <a:xfrm>
              <a:off x="7816234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星: 5 pt 39">
              <a:extLst>
                <a:ext uri="{FF2B5EF4-FFF2-40B4-BE49-F238E27FC236}">
                  <a16:creationId xmlns:a16="http://schemas.microsoft.com/office/drawing/2014/main" id="{4C9B9879-06B7-4206-989A-CC1465B6FC59}"/>
                </a:ext>
              </a:extLst>
            </p:cNvPr>
            <p:cNvSpPr/>
            <p:nvPr/>
          </p:nvSpPr>
          <p:spPr>
            <a:xfrm>
              <a:off x="8100099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星: 5 pt 40">
              <a:extLst>
                <a:ext uri="{FF2B5EF4-FFF2-40B4-BE49-F238E27FC236}">
                  <a16:creationId xmlns:a16="http://schemas.microsoft.com/office/drawing/2014/main" id="{9C60162C-CB92-4D6F-916C-1F6653153AA6}"/>
                </a:ext>
              </a:extLst>
            </p:cNvPr>
            <p:cNvSpPr/>
            <p:nvPr/>
          </p:nvSpPr>
          <p:spPr>
            <a:xfrm>
              <a:off x="8383964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星: 5 pt 41">
              <a:extLst>
                <a:ext uri="{FF2B5EF4-FFF2-40B4-BE49-F238E27FC236}">
                  <a16:creationId xmlns:a16="http://schemas.microsoft.com/office/drawing/2014/main" id="{E10C8784-ED46-4A18-B72A-E2613EE9600F}"/>
                </a:ext>
              </a:extLst>
            </p:cNvPr>
            <p:cNvSpPr/>
            <p:nvPr/>
          </p:nvSpPr>
          <p:spPr>
            <a:xfrm>
              <a:off x="8672379" y="585228"/>
              <a:ext cx="210502" cy="210502"/>
            </a:xfrm>
            <a:prstGeom prst="star5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07CC7E5-7AE6-453E-8620-C22E2E33D4FD}"/>
              </a:ext>
            </a:extLst>
          </p:cNvPr>
          <p:cNvSpPr txBox="1"/>
          <p:nvPr/>
        </p:nvSpPr>
        <p:spPr>
          <a:xfrm>
            <a:off x="8490493" y="2754175"/>
            <a:ext cx="10128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6600" b="1" dirty="0">
                <a:ln w="0">
                  <a:solidFill>
                    <a:schemeClr val="dk1"/>
                  </a:solidFill>
                </a:ln>
                <a:solidFill>
                  <a:schemeClr val="bg1"/>
                </a:solidFill>
                <a:effectLst>
                  <a:outerShdw blurRad="50800" dist="50800" dir="3120000" algn="ctr" rotWithShape="0">
                    <a:schemeClr val="tx1">
                      <a:alpha val="52000"/>
                    </a:scheme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花</a:t>
            </a:r>
            <a:endParaRPr kumimoji="1" lang="ja-JP" altLang="en-US" sz="6600" b="1" dirty="0">
              <a:ln w="0">
                <a:solidFill>
                  <a:schemeClr val="dk1"/>
                </a:solidFill>
              </a:ln>
              <a:solidFill>
                <a:schemeClr val="bg1"/>
              </a:solidFill>
              <a:effectLst>
                <a:outerShdw blurRad="50800" dist="50800" dir="3120000" algn="ctr" rotWithShape="0">
                  <a:schemeClr val="tx1">
                    <a:alpha val="52000"/>
                  </a:schemeClr>
                </a:outerShdw>
              </a:effectLst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86DE2068-A628-40FF-A4E8-B0BF7D95711E}"/>
              </a:ext>
            </a:extLst>
          </p:cNvPr>
          <p:cNvGrpSpPr/>
          <p:nvPr/>
        </p:nvGrpSpPr>
        <p:grpSpPr>
          <a:xfrm>
            <a:off x="8566523" y="4267624"/>
            <a:ext cx="632211" cy="297904"/>
            <a:chOff x="7945052" y="4329521"/>
            <a:chExt cx="632211" cy="297904"/>
          </a:xfrm>
        </p:grpSpPr>
        <p:sp>
          <p:nvSpPr>
            <p:cNvPr id="45" name="四角形: 角を丸くする 44">
              <a:extLst>
                <a:ext uri="{FF2B5EF4-FFF2-40B4-BE49-F238E27FC236}">
                  <a16:creationId xmlns:a16="http://schemas.microsoft.com/office/drawing/2014/main" id="{1C3BC51B-5D46-42D5-80B2-5F2A092874D9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zh-CN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  N</a:t>
              </a:r>
              <a:r>
                <a:rPr kumimoji="1" lang="en-US" altLang="ja-JP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5</a:t>
              </a:r>
              <a:endParaRPr kumimoji="1"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F4A40794-85C4-43C3-8197-6484255F8CD9}"/>
                </a:ext>
              </a:extLst>
            </p:cNvPr>
            <p:cNvSpPr txBox="1"/>
            <p:nvPr/>
          </p:nvSpPr>
          <p:spPr>
            <a:xfrm>
              <a:off x="7945052" y="4329521"/>
              <a:ext cx="400110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試験能力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F179156-F9D6-4B07-BB5E-1B22441E9DC1}"/>
              </a:ext>
            </a:extLst>
          </p:cNvPr>
          <p:cNvGrpSpPr/>
          <p:nvPr/>
        </p:nvGrpSpPr>
        <p:grpSpPr>
          <a:xfrm>
            <a:off x="9209856" y="4267624"/>
            <a:ext cx="632211" cy="297904"/>
            <a:chOff x="7945052" y="4329521"/>
            <a:chExt cx="632211" cy="297904"/>
          </a:xfrm>
        </p:grpSpPr>
        <p:sp>
          <p:nvSpPr>
            <p:cNvPr id="48" name="四角形: 角を丸くする 47">
              <a:extLst>
                <a:ext uri="{FF2B5EF4-FFF2-40B4-BE49-F238E27FC236}">
                  <a16:creationId xmlns:a16="http://schemas.microsoft.com/office/drawing/2014/main" id="{6D4D2E72-0B6F-437A-9F55-5A8785AB13EA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72000"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ja-JP" sz="1600" b="1" kern="1300" spc="-10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10</a:t>
              </a:r>
              <a:r>
                <a:rPr kumimoji="1" lang="ja-JP" altLang="en-US" sz="1600" b="1" spc="-10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級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24BA1F33-8855-4C8C-B468-73DF92F08779}"/>
                </a:ext>
              </a:extLst>
            </p:cNvPr>
            <p:cNvSpPr txBox="1"/>
            <p:nvPr/>
          </p:nvSpPr>
          <p:spPr>
            <a:xfrm>
              <a:off x="7945052" y="4329521"/>
              <a:ext cx="292388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漢検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8E37F334-FD92-440E-8C25-B39DE90FFE87}"/>
              </a:ext>
            </a:extLst>
          </p:cNvPr>
          <p:cNvGrpSpPr/>
          <p:nvPr/>
        </p:nvGrpSpPr>
        <p:grpSpPr>
          <a:xfrm>
            <a:off x="9842067" y="4267624"/>
            <a:ext cx="697964" cy="297904"/>
            <a:chOff x="7945052" y="4329521"/>
            <a:chExt cx="632211" cy="297904"/>
          </a:xfrm>
        </p:grpSpPr>
        <p:sp>
          <p:nvSpPr>
            <p:cNvPr id="51" name="四角形: 角を丸くする 50">
              <a:extLst>
                <a:ext uri="{FF2B5EF4-FFF2-40B4-BE49-F238E27FC236}">
                  <a16:creationId xmlns:a16="http://schemas.microsoft.com/office/drawing/2014/main" id="{A4689FD7-9D7E-4A9E-89A2-7C8E9D37C402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zh-CN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  </a:t>
              </a:r>
              <a:r>
                <a:rPr kumimoji="1" lang="en-US" altLang="ja-JP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436</a:t>
              </a:r>
              <a:endParaRPr kumimoji="1"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3FD1210-8072-46EB-8E2F-7139C83FCA8A}"/>
                </a:ext>
              </a:extLst>
            </p:cNvPr>
            <p:cNvSpPr txBox="1"/>
            <p:nvPr/>
          </p:nvSpPr>
          <p:spPr>
            <a:xfrm>
              <a:off x="7945052" y="4329521"/>
              <a:ext cx="292388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頻度順位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  <p:pic>
        <p:nvPicPr>
          <p:cNvPr id="2050" name="Picture 2" descr="1张长的羊皮纸">
            <a:extLst>
              <a:ext uri="{FF2B5EF4-FFF2-40B4-BE49-F238E27FC236}">
                <a16:creationId xmlns:a16="http://schemas.microsoft.com/office/drawing/2014/main" id="{7FE10798-F905-4930-A676-7B88E299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81" b="89949" l="10000" r="92063">
                        <a14:foregroundMark x1="84438" y1="19932" x2="84438" y2="19932"/>
                        <a14:foregroundMark x1="84750" y1="20273" x2="88500" y2="13458"/>
                        <a14:foregroundMark x1="88500" y1="13458" x2="92625" y2="21465"/>
                        <a14:foregroundMark x1="92625" y1="21465" x2="92063" y2="72743"/>
                        <a14:foregroundMark x1="92063" y1="72743" x2="89625" y2="85349"/>
                        <a14:foregroundMark x1="89625" y1="85349" x2="87375" y2="8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3600" y="-2700793"/>
            <a:ext cx="7010400" cy="1355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モデル 1" descr="草むら">
                <a:extLst>
                  <a:ext uri="{FF2B5EF4-FFF2-40B4-BE49-F238E27FC236}">
                    <a16:creationId xmlns:a16="http://schemas.microsoft.com/office/drawing/2014/main" id="{A0D0E209-BAC1-4F10-94B1-196BFA1843A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4122122"/>
                  </p:ext>
                </p:extLst>
              </p:nvPr>
            </p:nvGraphicFramePr>
            <p:xfrm>
              <a:off x="8940449" y="992999"/>
              <a:ext cx="1123590" cy="100756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123590" cy="1007561"/>
                    </a:xfrm>
                    <a:prstGeom prst="rect">
                      <a:avLst/>
                    </a:prstGeom>
                  </am3d:spPr>
                  <am3d:camera>
                    <am3d:pos x="0" y="0" z="70625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57110" d="1000000"/>
                    <am3d:preTrans dx="0" dy="-10362158" dz="-33359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7565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モデル 1" descr="草むら">
                <a:extLst>
                  <a:ext uri="{FF2B5EF4-FFF2-40B4-BE49-F238E27FC236}">
                    <a16:creationId xmlns:a16="http://schemas.microsoft.com/office/drawing/2014/main" id="{A0D0E209-BAC1-4F10-94B1-196BFA1843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40449" y="992999"/>
                <a:ext cx="1123590" cy="1007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モデル 58" descr="草むら">
                <a:extLst>
                  <a:ext uri="{FF2B5EF4-FFF2-40B4-BE49-F238E27FC236}">
                    <a16:creationId xmlns:a16="http://schemas.microsoft.com/office/drawing/2014/main" id="{658AEF4B-007A-448B-837A-6DF8065242E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80400767"/>
                  </p:ext>
                </p:extLst>
              </p:nvPr>
            </p:nvGraphicFramePr>
            <p:xfrm>
              <a:off x="9619987" y="992998"/>
              <a:ext cx="1123590" cy="100756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123590" cy="1007561"/>
                    </a:xfrm>
                    <a:prstGeom prst="rect">
                      <a:avLst/>
                    </a:prstGeom>
                  </am3d:spPr>
                  <am3d:camera>
                    <am3d:pos x="0" y="0" z="70625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57110" d="1000000"/>
                    <am3d:preTrans dx="0" dy="-10362158" dz="-33359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7565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モデル 58" descr="草むら">
                <a:extLst>
                  <a:ext uri="{FF2B5EF4-FFF2-40B4-BE49-F238E27FC236}">
                    <a16:creationId xmlns:a16="http://schemas.microsoft.com/office/drawing/2014/main" id="{658AEF4B-007A-448B-837A-6DF806524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19987" y="992998"/>
                <a:ext cx="1123590" cy="1007561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B10DAD26-54F5-43FB-AD44-1A00CAAFAEC0}"/>
              </a:ext>
            </a:extLst>
          </p:cNvPr>
          <p:cNvSpPr txBox="1"/>
          <p:nvPr/>
        </p:nvSpPr>
        <p:spPr>
          <a:xfrm>
            <a:off x="9303917" y="1497425"/>
            <a:ext cx="10128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8000" b="1" dirty="0">
                <a:ln w="0">
                  <a:solidFill>
                    <a:schemeClr val="dk1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50800" dir="3120000" algn="ctr" rotWithShape="0">
                    <a:schemeClr val="tx1">
                      <a:alpha val="52000"/>
                    </a:scheme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化</a:t>
            </a:r>
          </a:p>
        </p:txBody>
      </p:sp>
    </p:spTree>
    <p:extLst>
      <p:ext uri="{BB962C8B-B14F-4D97-AF65-F5344CB8AC3E}">
        <p14:creationId xmlns:p14="http://schemas.microsoft.com/office/powerpoint/2010/main" val="187885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445BDD-BC7F-494D-B395-FB1958E4C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63" y="0"/>
            <a:ext cx="3851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D5FCE5-75BF-437F-8420-A14C11AF0B16}"/>
              </a:ext>
            </a:extLst>
          </p:cNvPr>
          <p:cNvSpPr/>
          <p:nvPr/>
        </p:nvSpPr>
        <p:spPr>
          <a:xfrm>
            <a:off x="3939728" y="722551"/>
            <a:ext cx="431254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ja-JP" altLang="en-US" sz="3200" b="1" cap="none" spc="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漢字パラダイス</a:t>
            </a:r>
            <a:br>
              <a:rPr kumimoji="1" lang="en-US" altLang="ja-JP" sz="3200" b="1" cap="none" spc="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</a:br>
            <a:r>
              <a:rPr kumimoji="1" lang="ja-JP" altLang="en-US" sz="3200" b="1" cap="none" spc="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漢字ワンダーランド</a:t>
            </a:r>
            <a:br>
              <a:rPr kumimoji="1" lang="en-US" altLang="ja-JP" sz="3200" b="1" cap="none" spc="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</a:br>
            <a:r>
              <a:rPr kumimoji="1" lang="ja-JP" altLang="en-US" sz="3200" b="1" cap="none" spc="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漢字天国</a:t>
            </a:r>
            <a:endParaRPr lang="ja-JP" altLang="en-US" sz="3200" b="1" cap="none" spc="50" dirty="0">
              <a:ln w="19050" cmpd="sng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41300">
                  <a:srgbClr val="0A4ABE">
                    <a:alpha val="40000"/>
                  </a:srgbClr>
                </a:glow>
                <a:outerShdw blurRad="38100" dist="38100" dir="2700000" algn="tl">
                  <a:srgbClr val="000000">
                    <a:alpha val="44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53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28CB158-5A56-4FD1-953A-D1BA0C0DB0F7}"/>
              </a:ext>
            </a:extLst>
          </p:cNvPr>
          <p:cNvSpPr/>
          <p:nvPr/>
        </p:nvSpPr>
        <p:spPr>
          <a:xfrm>
            <a:off x="0" y="416690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6600" b="1" cap="none" spc="-1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Gamification</a:t>
            </a:r>
            <a:r>
              <a:rPr lang="ja-JP" altLang="en-US" sz="6600" b="1" cap="none" spc="-1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の極意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26B0A81-0645-4069-945C-E2649E6B5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7191" y="2345885"/>
            <a:ext cx="3292924" cy="278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9FD4573-950F-484C-BA0A-49C71484F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0" r="7558"/>
          <a:stretch/>
        </p:blipFill>
        <p:spPr bwMode="auto">
          <a:xfrm>
            <a:off x="7479219" y="2345885"/>
            <a:ext cx="3292924" cy="278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56A6DDA-E793-42B1-869D-1CB4A960EB25}"/>
              </a:ext>
            </a:extLst>
          </p:cNvPr>
          <p:cNvSpPr/>
          <p:nvPr/>
        </p:nvSpPr>
        <p:spPr>
          <a:xfrm>
            <a:off x="4297972" y="3336448"/>
            <a:ext cx="282233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4800" b="1" cap="none" spc="-150" dirty="0">
                <a:ln w="19050" cmpd="sng">
                  <a:noFill/>
                  <a:prstDash val="solid"/>
                </a:ln>
                <a:effectLst/>
                <a:ea typeface="FOT-筑紫B丸ゴシック Std B" panose="02020700000000000000" pitchFamily="18" charset="-128"/>
              </a:rPr>
              <a:t>どう</a:t>
            </a:r>
            <a:endParaRPr lang="en-US" altLang="ja-JP" sz="4800" b="1" cap="none" spc="-150" dirty="0">
              <a:ln w="19050" cmpd="sng">
                <a:noFill/>
                <a:prstDash val="solid"/>
              </a:ln>
              <a:effectLst/>
              <a:ea typeface="FOT-筑紫B丸ゴシック Std B" panose="02020700000000000000" pitchFamily="18" charset="-128"/>
            </a:endParaRPr>
          </a:p>
          <a:p>
            <a:pPr algn="ctr"/>
            <a:r>
              <a:rPr lang="ja-JP" altLang="en-US" sz="4800" b="1" spc="-150" dirty="0">
                <a:ln w="19050" cmpd="sng">
                  <a:noFill/>
                  <a:prstDash val="solid"/>
                </a:ln>
                <a:effectLst/>
                <a:ea typeface="FOT-筑紫B丸ゴシック Std B" panose="02020700000000000000" pitchFamily="18" charset="-128"/>
              </a:rPr>
              <a:t>　</a:t>
            </a:r>
            <a:r>
              <a:rPr lang="ja-JP" altLang="en-US" sz="4800" b="1" cap="none" spc="-150" dirty="0">
                <a:ln w="19050" cmpd="sng">
                  <a:noFill/>
                  <a:prstDash val="solid"/>
                </a:ln>
                <a:effectLst/>
                <a:ea typeface="FOT-筑紫B丸ゴシック Std B" panose="02020700000000000000" pitchFamily="18" charset="-128"/>
              </a:rPr>
              <a:t>違う？</a:t>
            </a:r>
          </a:p>
        </p:txBody>
      </p:sp>
    </p:spTree>
    <p:extLst>
      <p:ext uri="{BB962C8B-B14F-4D97-AF65-F5344CB8AC3E}">
        <p14:creationId xmlns:p14="http://schemas.microsoft.com/office/powerpoint/2010/main" val="3000513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漢字の正しい書き順(筆順)アプリ-常用漢字手書き練習学習用アプリ-漢字検定にも便利無料筆順勉強アプリ para Android - APK Baixar">
            <a:extLst>
              <a:ext uri="{FF2B5EF4-FFF2-40B4-BE49-F238E27FC236}">
                <a16:creationId xmlns:a16="http://schemas.microsoft.com/office/drawing/2014/main" id="{D308A54D-D39B-4843-82E2-1842F34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34" y="2345885"/>
            <a:ext cx="3708638" cy="278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7974B1E-DCCF-42C3-B194-724B0510F561}"/>
              </a:ext>
            </a:extLst>
          </p:cNvPr>
          <p:cNvSpPr/>
          <p:nvPr/>
        </p:nvSpPr>
        <p:spPr>
          <a:xfrm>
            <a:off x="0" y="601329"/>
            <a:ext cx="508195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800" b="1" cap="none" spc="-1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E-Learning</a:t>
            </a:r>
            <a:endParaRPr lang="ja-JP" altLang="en-US" sz="4800" b="1" cap="none" spc="-150" dirty="0">
              <a:ln w="19050" cmpd="sng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41300">
                  <a:srgbClr val="0A4ABE">
                    <a:alpha val="40000"/>
                  </a:srgbClr>
                </a:glow>
                <a:outerShdw blurRad="38100" dist="38100" dir="2700000" algn="tl">
                  <a:srgbClr val="000000">
                    <a:alpha val="44000"/>
                  </a:srgbClr>
                </a:outerShdw>
              </a:effectLst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3787D7B-EAC9-4857-B601-FB4F3E3D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0302" y="2345885"/>
            <a:ext cx="4010759" cy="278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4D8C14-806D-4D62-81FF-8A4C2BFA99EC}"/>
              </a:ext>
            </a:extLst>
          </p:cNvPr>
          <p:cNvSpPr/>
          <p:nvPr/>
        </p:nvSpPr>
        <p:spPr>
          <a:xfrm>
            <a:off x="6344381" y="601329"/>
            <a:ext cx="55626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800" b="1" cap="none" spc="-150" dirty="0">
                <a:ln w="1905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41300">
                    <a:srgbClr val="0A4ABE">
                      <a:alpha val="40000"/>
                    </a:srgbClr>
                  </a:glow>
                  <a:outerShdw blurRad="38100" dist="38100" dir="2700000" algn="tl">
                    <a:srgbClr val="000000">
                      <a:alpha val="44000"/>
                    </a:srgb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Gamification</a:t>
            </a:r>
            <a:endParaRPr lang="ja-JP" altLang="en-US" sz="4800" b="1" cap="none" spc="-150" dirty="0">
              <a:ln w="19050" cmpd="sng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41300">
                  <a:srgbClr val="0A4ABE">
                    <a:alpha val="40000"/>
                  </a:srgbClr>
                </a:glow>
                <a:outerShdw blurRad="38100" dist="38100" dir="2700000" algn="tl">
                  <a:srgbClr val="000000">
                    <a:alpha val="44000"/>
                  </a:srgbClr>
                </a:outerShdw>
              </a:effectLst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6320F3-3D7B-4041-90F4-544413F908DC}"/>
              </a:ext>
            </a:extLst>
          </p:cNvPr>
          <p:cNvSpPr/>
          <p:nvPr/>
        </p:nvSpPr>
        <p:spPr>
          <a:xfrm>
            <a:off x="4297972" y="3336448"/>
            <a:ext cx="282233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4800" b="1" spc="-150" dirty="0">
                <a:ln w="19050" cmpd="sng">
                  <a:noFill/>
                  <a:prstDash val="solid"/>
                </a:ln>
                <a:effectLst/>
                <a:ea typeface="FOT-筑紫B丸ゴシック Std B" panose="02020700000000000000" pitchFamily="18" charset="-128"/>
              </a:rPr>
              <a:t>儀式感を</a:t>
            </a:r>
            <a:endParaRPr lang="en-US" altLang="ja-JP" sz="4800" b="1" spc="-150" dirty="0">
              <a:ln w="19050" cmpd="sng">
                <a:noFill/>
                <a:prstDash val="solid"/>
              </a:ln>
              <a:effectLst/>
              <a:ea typeface="FOT-筑紫B丸ゴシック Std B" panose="02020700000000000000" pitchFamily="18" charset="-128"/>
            </a:endParaRPr>
          </a:p>
          <a:p>
            <a:pPr algn="ctr"/>
            <a:r>
              <a:rPr lang="ja-JP" altLang="en-US" sz="4800" b="1" spc="-150" dirty="0">
                <a:ln w="19050" cmpd="sng">
                  <a:noFill/>
                  <a:prstDash val="solid"/>
                </a:ln>
                <a:effectLst/>
                <a:ea typeface="FOT-筑紫B丸ゴシック Std B" panose="02020700000000000000" pitchFamily="18" charset="-128"/>
              </a:rPr>
              <a:t>与える</a:t>
            </a:r>
            <a:endParaRPr lang="ja-JP" altLang="en-US" sz="4800" b="1" cap="none" spc="-150" dirty="0">
              <a:ln w="19050" cmpd="sng">
                <a:noFill/>
                <a:prstDash val="solid"/>
              </a:ln>
              <a:effectLst/>
              <a:ea typeface="FOT-筑紫B丸ゴシック Std 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880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49807511-FF1C-4116-9B44-C186B97348B4}"/>
              </a:ext>
            </a:extLst>
          </p:cNvPr>
          <p:cNvSpPr/>
          <p:nvPr/>
        </p:nvSpPr>
        <p:spPr>
          <a:xfrm>
            <a:off x="8407688" y="431417"/>
            <a:ext cx="2949912" cy="426788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8633"/>
              </a:gs>
              <a:gs pos="0">
                <a:srgbClr val="FFE585"/>
              </a:gs>
            </a:gsLst>
            <a:path path="circle">
              <a:fillToRect l="50000" t="50000" r="50000" b="50000"/>
            </a:path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kumimoji="1" lang="ja-JP" altLang="en-US" sz="6000" b="1" dirty="0">
              <a:ln w="0">
                <a:solidFill>
                  <a:schemeClr val="dk1"/>
                </a:solidFill>
              </a:ln>
              <a:solidFill>
                <a:schemeClr val="bg1"/>
              </a:solidFill>
              <a:effectLst>
                <a:outerShdw blurRad="50800" dist="50800" dir="3120000" algn="ctr" rotWithShape="0">
                  <a:schemeClr val="tx1">
                    <a:alpha val="52000"/>
                  </a:schemeClr>
                </a:outerShdw>
              </a:effectLst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5082E8C-5884-41F4-B4FA-D14FC4F5020F}"/>
              </a:ext>
            </a:extLst>
          </p:cNvPr>
          <p:cNvGrpSpPr/>
          <p:nvPr/>
        </p:nvGrpSpPr>
        <p:grpSpPr>
          <a:xfrm>
            <a:off x="9844421" y="560464"/>
            <a:ext cx="1345962" cy="210502"/>
            <a:chOff x="9844421" y="560464"/>
            <a:chExt cx="1345962" cy="21050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BB75507B-6056-4538-9053-15E321E3CAEA}"/>
                </a:ext>
              </a:extLst>
            </p:cNvPr>
            <p:cNvGrpSpPr/>
            <p:nvPr/>
          </p:nvGrpSpPr>
          <p:grpSpPr>
            <a:xfrm>
              <a:off x="9844421" y="560464"/>
              <a:ext cx="1062097" cy="210502"/>
              <a:chOff x="7532369" y="585228"/>
              <a:chExt cx="1062097" cy="210502"/>
            </a:xfrm>
          </p:grpSpPr>
          <p:sp>
            <p:nvSpPr>
              <p:cNvPr id="6" name="星: 5 pt 5">
                <a:extLst>
                  <a:ext uri="{FF2B5EF4-FFF2-40B4-BE49-F238E27FC236}">
                    <a16:creationId xmlns:a16="http://schemas.microsoft.com/office/drawing/2014/main" id="{7AFCAFE7-F4B5-4521-9496-89A2F6A9F513}"/>
                  </a:ext>
                </a:extLst>
              </p:cNvPr>
              <p:cNvSpPr/>
              <p:nvPr/>
            </p:nvSpPr>
            <p:spPr>
              <a:xfrm>
                <a:off x="7532369" y="585228"/>
                <a:ext cx="210502" cy="210502"/>
              </a:xfrm>
              <a:prstGeom prst="star5">
                <a:avLst/>
              </a:prstGeom>
              <a:solidFill>
                <a:schemeClr val="tx1">
                  <a:alpha val="3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星: 5 pt 6">
                <a:extLst>
                  <a:ext uri="{FF2B5EF4-FFF2-40B4-BE49-F238E27FC236}">
                    <a16:creationId xmlns:a16="http://schemas.microsoft.com/office/drawing/2014/main" id="{9DC74853-A1A1-4395-A898-2C323A24D4CF}"/>
                  </a:ext>
                </a:extLst>
              </p:cNvPr>
              <p:cNvSpPr/>
              <p:nvPr/>
            </p:nvSpPr>
            <p:spPr>
              <a:xfrm>
                <a:off x="7816234" y="585228"/>
                <a:ext cx="210502" cy="210502"/>
              </a:xfrm>
              <a:prstGeom prst="star5">
                <a:avLst/>
              </a:prstGeom>
              <a:solidFill>
                <a:schemeClr val="tx1">
                  <a:alpha val="3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星: 5 pt 8">
                <a:extLst>
                  <a:ext uri="{FF2B5EF4-FFF2-40B4-BE49-F238E27FC236}">
                    <a16:creationId xmlns:a16="http://schemas.microsoft.com/office/drawing/2014/main" id="{98E7E1B8-3CE4-4D54-9282-1AFD176BC754}"/>
                  </a:ext>
                </a:extLst>
              </p:cNvPr>
              <p:cNvSpPr/>
              <p:nvPr/>
            </p:nvSpPr>
            <p:spPr>
              <a:xfrm>
                <a:off x="8100099" y="585228"/>
                <a:ext cx="210502" cy="210502"/>
              </a:xfrm>
              <a:prstGeom prst="star5">
                <a:avLst/>
              </a:prstGeom>
              <a:solidFill>
                <a:schemeClr val="tx1">
                  <a:alpha val="3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星: 5 pt 9">
                <a:extLst>
                  <a:ext uri="{FF2B5EF4-FFF2-40B4-BE49-F238E27FC236}">
                    <a16:creationId xmlns:a16="http://schemas.microsoft.com/office/drawing/2014/main" id="{2E838E14-356D-494C-81A1-C721FFDCCCDA}"/>
                  </a:ext>
                </a:extLst>
              </p:cNvPr>
              <p:cNvSpPr/>
              <p:nvPr/>
            </p:nvSpPr>
            <p:spPr>
              <a:xfrm>
                <a:off x="8383964" y="585228"/>
                <a:ext cx="210502" cy="210502"/>
              </a:xfrm>
              <a:prstGeom prst="star5">
                <a:avLst/>
              </a:prstGeom>
              <a:solidFill>
                <a:schemeClr val="tx1">
                  <a:alpha val="3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4" name="星: 5 pt 13">
              <a:extLst>
                <a:ext uri="{FF2B5EF4-FFF2-40B4-BE49-F238E27FC236}">
                  <a16:creationId xmlns:a16="http://schemas.microsoft.com/office/drawing/2014/main" id="{5C0CE3B3-80AE-46F8-9683-FEE8EF47FAD3}"/>
                </a:ext>
              </a:extLst>
            </p:cNvPr>
            <p:cNvSpPr/>
            <p:nvPr/>
          </p:nvSpPr>
          <p:spPr>
            <a:xfrm>
              <a:off x="10979881" y="560464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85CCE12-7590-4AA1-8949-4D1AEDC3CD03}"/>
              </a:ext>
            </a:extLst>
          </p:cNvPr>
          <p:cNvSpPr/>
          <p:nvPr/>
        </p:nvSpPr>
        <p:spPr>
          <a:xfrm>
            <a:off x="2519580" y="826257"/>
            <a:ext cx="142218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ja-JP" altLang="en-US" sz="9600" b="1" cap="none" spc="50" dirty="0">
                <a:ln w="63500" cmpd="thickThin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漢</a:t>
            </a:r>
            <a:endParaRPr lang="ja-JP" altLang="en-US" sz="6600" b="1" cap="none" spc="50" dirty="0">
              <a:ln w="63500" cmpd="thickThin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/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FB12CE05-52FC-4EF9-9BBF-486AE190AF49}"/>
              </a:ext>
            </a:extLst>
          </p:cNvPr>
          <p:cNvGrpSpPr/>
          <p:nvPr/>
        </p:nvGrpSpPr>
        <p:grpSpPr>
          <a:xfrm>
            <a:off x="9845773" y="874789"/>
            <a:ext cx="1345193" cy="210502"/>
            <a:chOff x="9844421" y="560464"/>
            <a:chExt cx="1345193" cy="210502"/>
          </a:xfrm>
        </p:grpSpPr>
        <p:sp>
          <p:nvSpPr>
            <p:cNvPr id="13" name="星: 5 pt 12">
              <a:extLst>
                <a:ext uri="{FF2B5EF4-FFF2-40B4-BE49-F238E27FC236}">
                  <a16:creationId xmlns:a16="http://schemas.microsoft.com/office/drawing/2014/main" id="{24607D61-E6DA-4757-AB84-F8BA9DE07D14}"/>
                </a:ext>
              </a:extLst>
            </p:cNvPr>
            <p:cNvSpPr/>
            <p:nvPr/>
          </p:nvSpPr>
          <p:spPr>
            <a:xfrm>
              <a:off x="9844421" y="560464"/>
              <a:ext cx="210502" cy="210502"/>
            </a:xfrm>
            <a:prstGeom prst="star5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星: 5 pt 15">
              <a:extLst>
                <a:ext uri="{FF2B5EF4-FFF2-40B4-BE49-F238E27FC236}">
                  <a16:creationId xmlns:a16="http://schemas.microsoft.com/office/drawing/2014/main" id="{06FBB47A-3508-4089-B8F1-CC672E142114}"/>
                </a:ext>
              </a:extLst>
            </p:cNvPr>
            <p:cNvSpPr/>
            <p:nvPr/>
          </p:nvSpPr>
          <p:spPr>
            <a:xfrm>
              <a:off x="10128286" y="560464"/>
              <a:ext cx="210502" cy="210502"/>
            </a:xfrm>
            <a:prstGeom prst="star5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星: 5 pt 16">
              <a:extLst>
                <a:ext uri="{FF2B5EF4-FFF2-40B4-BE49-F238E27FC236}">
                  <a16:creationId xmlns:a16="http://schemas.microsoft.com/office/drawing/2014/main" id="{F77BFE0C-7275-4043-AC2C-FF98B96A1B46}"/>
                </a:ext>
              </a:extLst>
            </p:cNvPr>
            <p:cNvSpPr/>
            <p:nvPr/>
          </p:nvSpPr>
          <p:spPr>
            <a:xfrm>
              <a:off x="10412151" y="560464"/>
              <a:ext cx="210502" cy="210502"/>
            </a:xfrm>
            <a:prstGeom prst="star5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星: 5 pt 17">
              <a:extLst>
                <a:ext uri="{FF2B5EF4-FFF2-40B4-BE49-F238E27FC236}">
                  <a16:creationId xmlns:a16="http://schemas.microsoft.com/office/drawing/2014/main" id="{3ABCE0CA-83C7-455D-A79C-5C4C37B08479}"/>
                </a:ext>
              </a:extLst>
            </p:cNvPr>
            <p:cNvSpPr/>
            <p:nvPr/>
          </p:nvSpPr>
          <p:spPr>
            <a:xfrm>
              <a:off x="10696016" y="560464"/>
              <a:ext cx="210502" cy="210502"/>
            </a:xfrm>
            <a:prstGeom prst="star5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星: 5 pt 18">
              <a:extLst>
                <a:ext uri="{FF2B5EF4-FFF2-40B4-BE49-F238E27FC236}">
                  <a16:creationId xmlns:a16="http://schemas.microsoft.com/office/drawing/2014/main" id="{21B6ED90-E974-40A8-BAFA-05BA1680CFBF}"/>
                </a:ext>
              </a:extLst>
            </p:cNvPr>
            <p:cNvSpPr/>
            <p:nvPr/>
          </p:nvSpPr>
          <p:spPr>
            <a:xfrm>
              <a:off x="10979112" y="560464"/>
              <a:ext cx="210502" cy="210502"/>
            </a:xfrm>
            <a:prstGeom prst="star5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111458C4-4389-4402-9565-786589E3442F}"/>
              </a:ext>
            </a:extLst>
          </p:cNvPr>
          <p:cNvSpPr/>
          <p:nvPr/>
        </p:nvSpPr>
        <p:spPr>
          <a:xfrm>
            <a:off x="4424919" y="417613"/>
            <a:ext cx="2949912" cy="426788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8633"/>
              </a:gs>
              <a:gs pos="0">
                <a:srgbClr val="FFE585"/>
              </a:gs>
            </a:gsLst>
            <a:path path="circle">
              <a:fillToRect l="50000" t="50000" r="50000" b="50000"/>
            </a:path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kumimoji="1" lang="ja-JP" altLang="en-US" sz="6000" b="1" dirty="0">
              <a:ln w="0">
                <a:solidFill>
                  <a:schemeClr val="dk1"/>
                </a:solidFill>
              </a:ln>
              <a:solidFill>
                <a:schemeClr val="bg1"/>
              </a:solidFill>
              <a:effectLst>
                <a:outerShdw blurRad="50800" dist="50800" dir="3120000" algn="ctr" rotWithShape="0">
                  <a:schemeClr val="tx1">
                    <a:alpha val="52000"/>
                  </a:schemeClr>
                </a:outerShdw>
              </a:effectLst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3FB5FF7-4C1C-4F93-AAE4-842533D51663}"/>
              </a:ext>
            </a:extLst>
          </p:cNvPr>
          <p:cNvGrpSpPr/>
          <p:nvPr/>
        </p:nvGrpSpPr>
        <p:grpSpPr>
          <a:xfrm>
            <a:off x="3295998" y="-604438"/>
            <a:ext cx="5286980" cy="5195418"/>
            <a:chOff x="3656979" y="145836"/>
            <a:chExt cx="4741511" cy="4614791"/>
          </a:xfrm>
        </p:grpSpPr>
        <p:sp>
          <p:nvSpPr>
            <p:cNvPr id="23" name="涙形 52">
              <a:extLst>
                <a:ext uri="{FF2B5EF4-FFF2-40B4-BE49-F238E27FC236}">
                  <a16:creationId xmlns:a16="http://schemas.microsoft.com/office/drawing/2014/main" id="{6A644223-5B5B-4772-8A47-F83B3E1C8B63}"/>
                </a:ext>
              </a:extLst>
            </p:cNvPr>
            <p:cNvSpPr/>
            <p:nvPr/>
          </p:nvSpPr>
          <p:spPr>
            <a:xfrm>
              <a:off x="3755213" y="145836"/>
              <a:ext cx="4643277" cy="4614791"/>
            </a:xfrm>
            <a:custGeom>
              <a:avLst/>
              <a:gdLst>
                <a:gd name="connsiteX0" fmla="*/ 0 w 1658697"/>
                <a:gd name="connsiteY0" fmla="*/ 801293 h 1602586"/>
                <a:gd name="connsiteX1" fmla="*/ 829349 w 1658697"/>
                <a:gd name="connsiteY1" fmla="*/ 0 h 1602586"/>
                <a:gd name="connsiteX2" fmla="*/ 1287646 w 1658697"/>
                <a:gd name="connsiteY2" fmla="*/ 358498 h 1602586"/>
                <a:gd name="connsiteX3" fmla="*/ 1658697 w 1658697"/>
                <a:gd name="connsiteY3" fmla="*/ 801293 h 1602586"/>
                <a:gd name="connsiteX4" fmla="*/ 829348 w 1658697"/>
                <a:gd name="connsiteY4" fmla="*/ 1602586 h 1602586"/>
                <a:gd name="connsiteX5" fmla="*/ -1 w 1658697"/>
                <a:gd name="connsiteY5" fmla="*/ 801293 h 1602586"/>
                <a:gd name="connsiteX6" fmla="*/ 0 w 1658697"/>
                <a:gd name="connsiteY6" fmla="*/ 801293 h 1602586"/>
                <a:gd name="connsiteX0" fmla="*/ 92076 w 1658698"/>
                <a:gd name="connsiteY0" fmla="*/ 538269 h 1606262"/>
                <a:gd name="connsiteX1" fmla="*/ 829350 w 1658698"/>
                <a:gd name="connsiteY1" fmla="*/ 3676 h 1606262"/>
                <a:gd name="connsiteX2" fmla="*/ 1287647 w 1658698"/>
                <a:gd name="connsiteY2" fmla="*/ 362174 h 1606262"/>
                <a:gd name="connsiteX3" fmla="*/ 1658698 w 1658698"/>
                <a:gd name="connsiteY3" fmla="*/ 804969 h 1606262"/>
                <a:gd name="connsiteX4" fmla="*/ 829349 w 1658698"/>
                <a:gd name="connsiteY4" fmla="*/ 1606262 h 1606262"/>
                <a:gd name="connsiteX5" fmla="*/ 0 w 1658698"/>
                <a:gd name="connsiteY5" fmla="*/ 804969 h 1606262"/>
                <a:gd name="connsiteX6" fmla="*/ 92076 w 1658698"/>
                <a:gd name="connsiteY6" fmla="*/ 538269 h 1606262"/>
                <a:gd name="connsiteX0" fmla="*/ 92076 w 1673510"/>
                <a:gd name="connsiteY0" fmla="*/ 538269 h 1663412"/>
                <a:gd name="connsiteX1" fmla="*/ 829350 w 1673510"/>
                <a:gd name="connsiteY1" fmla="*/ 3676 h 1663412"/>
                <a:gd name="connsiteX2" fmla="*/ 1287647 w 1673510"/>
                <a:gd name="connsiteY2" fmla="*/ 362174 h 1663412"/>
                <a:gd name="connsiteX3" fmla="*/ 1658698 w 1673510"/>
                <a:gd name="connsiteY3" fmla="*/ 804969 h 1663412"/>
                <a:gd name="connsiteX4" fmla="*/ 861099 w 1673510"/>
                <a:gd name="connsiteY4" fmla="*/ 1663412 h 1663412"/>
                <a:gd name="connsiteX5" fmla="*/ 0 w 1673510"/>
                <a:gd name="connsiteY5" fmla="*/ 804969 h 1663412"/>
                <a:gd name="connsiteX6" fmla="*/ 92076 w 1673510"/>
                <a:gd name="connsiteY6" fmla="*/ 538269 h 1663412"/>
                <a:gd name="connsiteX0" fmla="*/ 92076 w 1673510"/>
                <a:gd name="connsiteY0" fmla="*/ 538269 h 1663594"/>
                <a:gd name="connsiteX1" fmla="*/ 829350 w 1673510"/>
                <a:gd name="connsiteY1" fmla="*/ 3676 h 1663594"/>
                <a:gd name="connsiteX2" fmla="*/ 1287647 w 1673510"/>
                <a:gd name="connsiteY2" fmla="*/ 362174 h 1663594"/>
                <a:gd name="connsiteX3" fmla="*/ 1658698 w 1673510"/>
                <a:gd name="connsiteY3" fmla="*/ 804969 h 1663594"/>
                <a:gd name="connsiteX4" fmla="*/ 861099 w 1673510"/>
                <a:gd name="connsiteY4" fmla="*/ 1663412 h 1663594"/>
                <a:gd name="connsiteX5" fmla="*/ 0 w 1673510"/>
                <a:gd name="connsiteY5" fmla="*/ 804969 h 1663594"/>
                <a:gd name="connsiteX6" fmla="*/ 92076 w 1673510"/>
                <a:gd name="connsiteY6" fmla="*/ 538269 h 1663594"/>
                <a:gd name="connsiteX0" fmla="*/ 92076 w 1673510"/>
                <a:gd name="connsiteY0" fmla="*/ 538269 h 1663594"/>
                <a:gd name="connsiteX1" fmla="*/ 829350 w 1673510"/>
                <a:gd name="connsiteY1" fmla="*/ 3676 h 1663594"/>
                <a:gd name="connsiteX2" fmla="*/ 1287647 w 1673510"/>
                <a:gd name="connsiteY2" fmla="*/ 362174 h 1663594"/>
                <a:gd name="connsiteX3" fmla="*/ 1658698 w 1673510"/>
                <a:gd name="connsiteY3" fmla="*/ 804969 h 1663594"/>
                <a:gd name="connsiteX4" fmla="*/ 861099 w 1673510"/>
                <a:gd name="connsiteY4" fmla="*/ 1663412 h 1663594"/>
                <a:gd name="connsiteX5" fmla="*/ 0 w 1673510"/>
                <a:gd name="connsiteY5" fmla="*/ 804969 h 1663594"/>
                <a:gd name="connsiteX6" fmla="*/ 92076 w 1673510"/>
                <a:gd name="connsiteY6" fmla="*/ 538269 h 1663594"/>
                <a:gd name="connsiteX0" fmla="*/ 92076 w 1673510"/>
                <a:gd name="connsiteY0" fmla="*/ 537880 h 1663205"/>
                <a:gd name="connsiteX1" fmla="*/ 829350 w 1673510"/>
                <a:gd name="connsiteY1" fmla="*/ 3287 h 1663205"/>
                <a:gd name="connsiteX2" fmla="*/ 1287647 w 1673510"/>
                <a:gd name="connsiteY2" fmla="*/ 361785 h 1663205"/>
                <a:gd name="connsiteX3" fmla="*/ 1658698 w 1673510"/>
                <a:gd name="connsiteY3" fmla="*/ 804580 h 1663205"/>
                <a:gd name="connsiteX4" fmla="*/ 861099 w 1673510"/>
                <a:gd name="connsiteY4" fmla="*/ 1663023 h 1663205"/>
                <a:gd name="connsiteX5" fmla="*/ 0 w 1673510"/>
                <a:gd name="connsiteY5" fmla="*/ 804580 h 1663205"/>
                <a:gd name="connsiteX6" fmla="*/ 92076 w 1673510"/>
                <a:gd name="connsiteY6" fmla="*/ 537880 h 1663205"/>
                <a:gd name="connsiteX0" fmla="*/ 92076 w 1678111"/>
                <a:gd name="connsiteY0" fmla="*/ 541985 h 1667313"/>
                <a:gd name="connsiteX1" fmla="*/ 829350 w 1678111"/>
                <a:gd name="connsiteY1" fmla="*/ 7392 h 1667313"/>
                <a:gd name="connsiteX2" fmla="*/ 1325747 w 1678111"/>
                <a:gd name="connsiteY2" fmla="*/ 305565 h 1667313"/>
                <a:gd name="connsiteX3" fmla="*/ 1658698 w 1678111"/>
                <a:gd name="connsiteY3" fmla="*/ 808685 h 1667313"/>
                <a:gd name="connsiteX4" fmla="*/ 861099 w 1678111"/>
                <a:gd name="connsiteY4" fmla="*/ 1667128 h 1667313"/>
                <a:gd name="connsiteX5" fmla="*/ 0 w 1678111"/>
                <a:gd name="connsiteY5" fmla="*/ 808685 h 1667313"/>
                <a:gd name="connsiteX6" fmla="*/ 92076 w 1678111"/>
                <a:gd name="connsiteY6" fmla="*/ 541985 h 166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8111" h="1667313">
                  <a:moveTo>
                    <a:pt x="92076" y="541985"/>
                  </a:moveTo>
                  <a:cubicBezTo>
                    <a:pt x="92076" y="99443"/>
                    <a:pt x="623738" y="46795"/>
                    <a:pt x="829350" y="7392"/>
                  </a:cubicBezTo>
                  <a:cubicBezTo>
                    <a:pt x="1034962" y="-32011"/>
                    <a:pt x="1112656" y="88791"/>
                    <a:pt x="1325747" y="305565"/>
                  </a:cubicBezTo>
                  <a:cubicBezTo>
                    <a:pt x="1573114" y="453164"/>
                    <a:pt x="1736139" y="581758"/>
                    <a:pt x="1658698" y="808685"/>
                  </a:cubicBezTo>
                  <a:cubicBezTo>
                    <a:pt x="1581257" y="1035612"/>
                    <a:pt x="1427086" y="1679828"/>
                    <a:pt x="861099" y="1667128"/>
                  </a:cubicBezTo>
                  <a:cubicBezTo>
                    <a:pt x="295112" y="1654428"/>
                    <a:pt x="0" y="1251227"/>
                    <a:pt x="0" y="808685"/>
                  </a:cubicBezTo>
                  <a:lnTo>
                    <a:pt x="92076" y="541985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risscrossEtching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cap="rnd"/>
            <a:effectLst>
              <a:glow rad="774700">
                <a:schemeClr val="accent2">
                  <a:lumMod val="60000"/>
                  <a:lumOff val="40000"/>
                  <a:alpha val="30000"/>
                </a:schemeClr>
              </a:glow>
              <a:innerShdw blurRad="533400" dist="177800" dir="14940000">
                <a:prstClr val="black"/>
              </a:innerShdw>
              <a:reflection endPos="0" dist="12700" dir="5400000" sy="-100000" algn="bl" rotWithShape="0"/>
              <a:softEdge rad="1270000"/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900" spc="50" dirty="0">
                <a:ln w="9525" cmpd="sng">
                  <a:gradFill flip="none" rotWithShape="1">
                    <a:gsLst>
                      <a:gs pos="0">
                        <a:srgbClr val="A57459">
                          <a:alpha val="25000"/>
                          <a:lumMod val="58000"/>
                          <a:lumOff val="42000"/>
                        </a:srgbClr>
                      </a:gs>
                      <a:gs pos="46000">
                        <a:srgbClr val="B08F6E">
                          <a:lumMod val="35000"/>
                          <a:lumOff val="65000"/>
                          <a:alpha val="58000"/>
                        </a:srgbClr>
                      </a:gs>
                      <a:gs pos="100000">
                        <a:srgbClr val="A28F7C">
                          <a:alpha val="38000"/>
                          <a:lumMod val="47000"/>
                          <a:lumOff val="53000"/>
                        </a:srgbClr>
                      </a:gs>
                    </a:gsLst>
                    <a:lin ang="0" scaled="1"/>
                    <a:tileRect/>
                  </a:gradFill>
                  <a:prstDash val="solid"/>
                </a:ln>
                <a:solidFill>
                  <a:srgbClr val="BE9972">
                    <a:alpha val="50000"/>
                  </a:srgbClr>
                </a:solidFill>
                <a:effectLst>
                  <a:glow rad="127000">
                    <a:srgbClr val="775C41">
                      <a:alpha val="65000"/>
                    </a:srgbClr>
                  </a:glow>
                  <a:innerShdw blurRad="177800" dist="50800" dir="16920000">
                    <a:schemeClr val="tx1"/>
                  </a:innerShdw>
                  <a:reflection blurRad="50800" endPos="0" dist="190500" dir="5400000" sy="-100000" algn="bl" rotWithShape="0"/>
                </a:effectLst>
                <a:latin typeface="Potta One" pitchFamily="2" charset="-128"/>
                <a:ea typeface="Potta One" pitchFamily="2" charset="-128"/>
              </a:endParaRPr>
            </a:p>
          </p:txBody>
        </p:sp>
        <p:sp>
          <p:nvSpPr>
            <p:cNvPr id="21" name="涙形 52">
              <a:extLst>
                <a:ext uri="{FF2B5EF4-FFF2-40B4-BE49-F238E27FC236}">
                  <a16:creationId xmlns:a16="http://schemas.microsoft.com/office/drawing/2014/main" id="{C6D91BD2-3DB6-4F5A-AEB6-8BEB1D9CEC75}"/>
                </a:ext>
              </a:extLst>
            </p:cNvPr>
            <p:cNvSpPr/>
            <p:nvPr/>
          </p:nvSpPr>
          <p:spPr>
            <a:xfrm>
              <a:off x="3656979" y="337263"/>
              <a:ext cx="4643278" cy="4231937"/>
            </a:xfrm>
            <a:custGeom>
              <a:avLst/>
              <a:gdLst>
                <a:gd name="connsiteX0" fmla="*/ 0 w 1658697"/>
                <a:gd name="connsiteY0" fmla="*/ 801293 h 1602586"/>
                <a:gd name="connsiteX1" fmla="*/ 829349 w 1658697"/>
                <a:gd name="connsiteY1" fmla="*/ 0 h 1602586"/>
                <a:gd name="connsiteX2" fmla="*/ 1287646 w 1658697"/>
                <a:gd name="connsiteY2" fmla="*/ 358498 h 1602586"/>
                <a:gd name="connsiteX3" fmla="*/ 1658697 w 1658697"/>
                <a:gd name="connsiteY3" fmla="*/ 801293 h 1602586"/>
                <a:gd name="connsiteX4" fmla="*/ 829348 w 1658697"/>
                <a:gd name="connsiteY4" fmla="*/ 1602586 h 1602586"/>
                <a:gd name="connsiteX5" fmla="*/ -1 w 1658697"/>
                <a:gd name="connsiteY5" fmla="*/ 801293 h 1602586"/>
                <a:gd name="connsiteX6" fmla="*/ 0 w 1658697"/>
                <a:gd name="connsiteY6" fmla="*/ 801293 h 1602586"/>
                <a:gd name="connsiteX0" fmla="*/ 92076 w 1658698"/>
                <a:gd name="connsiteY0" fmla="*/ 538269 h 1606262"/>
                <a:gd name="connsiteX1" fmla="*/ 829350 w 1658698"/>
                <a:gd name="connsiteY1" fmla="*/ 3676 h 1606262"/>
                <a:gd name="connsiteX2" fmla="*/ 1287647 w 1658698"/>
                <a:gd name="connsiteY2" fmla="*/ 362174 h 1606262"/>
                <a:gd name="connsiteX3" fmla="*/ 1658698 w 1658698"/>
                <a:gd name="connsiteY3" fmla="*/ 804969 h 1606262"/>
                <a:gd name="connsiteX4" fmla="*/ 829349 w 1658698"/>
                <a:gd name="connsiteY4" fmla="*/ 1606262 h 1606262"/>
                <a:gd name="connsiteX5" fmla="*/ 0 w 1658698"/>
                <a:gd name="connsiteY5" fmla="*/ 804969 h 1606262"/>
                <a:gd name="connsiteX6" fmla="*/ 92076 w 1658698"/>
                <a:gd name="connsiteY6" fmla="*/ 538269 h 1606262"/>
                <a:gd name="connsiteX0" fmla="*/ 92076 w 1673510"/>
                <a:gd name="connsiteY0" fmla="*/ 538269 h 1663412"/>
                <a:gd name="connsiteX1" fmla="*/ 829350 w 1673510"/>
                <a:gd name="connsiteY1" fmla="*/ 3676 h 1663412"/>
                <a:gd name="connsiteX2" fmla="*/ 1287647 w 1673510"/>
                <a:gd name="connsiteY2" fmla="*/ 362174 h 1663412"/>
                <a:gd name="connsiteX3" fmla="*/ 1658698 w 1673510"/>
                <a:gd name="connsiteY3" fmla="*/ 804969 h 1663412"/>
                <a:gd name="connsiteX4" fmla="*/ 861099 w 1673510"/>
                <a:gd name="connsiteY4" fmla="*/ 1663412 h 1663412"/>
                <a:gd name="connsiteX5" fmla="*/ 0 w 1673510"/>
                <a:gd name="connsiteY5" fmla="*/ 804969 h 1663412"/>
                <a:gd name="connsiteX6" fmla="*/ 92076 w 1673510"/>
                <a:gd name="connsiteY6" fmla="*/ 538269 h 1663412"/>
                <a:gd name="connsiteX0" fmla="*/ 92076 w 1673510"/>
                <a:gd name="connsiteY0" fmla="*/ 538269 h 1663594"/>
                <a:gd name="connsiteX1" fmla="*/ 829350 w 1673510"/>
                <a:gd name="connsiteY1" fmla="*/ 3676 h 1663594"/>
                <a:gd name="connsiteX2" fmla="*/ 1287647 w 1673510"/>
                <a:gd name="connsiteY2" fmla="*/ 362174 h 1663594"/>
                <a:gd name="connsiteX3" fmla="*/ 1658698 w 1673510"/>
                <a:gd name="connsiteY3" fmla="*/ 804969 h 1663594"/>
                <a:gd name="connsiteX4" fmla="*/ 861099 w 1673510"/>
                <a:gd name="connsiteY4" fmla="*/ 1663412 h 1663594"/>
                <a:gd name="connsiteX5" fmla="*/ 0 w 1673510"/>
                <a:gd name="connsiteY5" fmla="*/ 804969 h 1663594"/>
                <a:gd name="connsiteX6" fmla="*/ 92076 w 1673510"/>
                <a:gd name="connsiteY6" fmla="*/ 538269 h 1663594"/>
                <a:gd name="connsiteX0" fmla="*/ 92076 w 1673510"/>
                <a:gd name="connsiteY0" fmla="*/ 538269 h 1663594"/>
                <a:gd name="connsiteX1" fmla="*/ 829350 w 1673510"/>
                <a:gd name="connsiteY1" fmla="*/ 3676 h 1663594"/>
                <a:gd name="connsiteX2" fmla="*/ 1287647 w 1673510"/>
                <a:gd name="connsiteY2" fmla="*/ 362174 h 1663594"/>
                <a:gd name="connsiteX3" fmla="*/ 1658698 w 1673510"/>
                <a:gd name="connsiteY3" fmla="*/ 804969 h 1663594"/>
                <a:gd name="connsiteX4" fmla="*/ 861099 w 1673510"/>
                <a:gd name="connsiteY4" fmla="*/ 1663412 h 1663594"/>
                <a:gd name="connsiteX5" fmla="*/ 0 w 1673510"/>
                <a:gd name="connsiteY5" fmla="*/ 804969 h 1663594"/>
                <a:gd name="connsiteX6" fmla="*/ 92076 w 1673510"/>
                <a:gd name="connsiteY6" fmla="*/ 538269 h 1663594"/>
                <a:gd name="connsiteX0" fmla="*/ 92076 w 1673510"/>
                <a:gd name="connsiteY0" fmla="*/ 537880 h 1663205"/>
                <a:gd name="connsiteX1" fmla="*/ 829350 w 1673510"/>
                <a:gd name="connsiteY1" fmla="*/ 3287 h 1663205"/>
                <a:gd name="connsiteX2" fmla="*/ 1287647 w 1673510"/>
                <a:gd name="connsiteY2" fmla="*/ 361785 h 1663205"/>
                <a:gd name="connsiteX3" fmla="*/ 1658698 w 1673510"/>
                <a:gd name="connsiteY3" fmla="*/ 804580 h 1663205"/>
                <a:gd name="connsiteX4" fmla="*/ 861099 w 1673510"/>
                <a:gd name="connsiteY4" fmla="*/ 1663023 h 1663205"/>
                <a:gd name="connsiteX5" fmla="*/ 0 w 1673510"/>
                <a:gd name="connsiteY5" fmla="*/ 804580 h 1663205"/>
                <a:gd name="connsiteX6" fmla="*/ 92076 w 1673510"/>
                <a:gd name="connsiteY6" fmla="*/ 537880 h 1663205"/>
                <a:gd name="connsiteX0" fmla="*/ 92076 w 1678111"/>
                <a:gd name="connsiteY0" fmla="*/ 541985 h 1667313"/>
                <a:gd name="connsiteX1" fmla="*/ 829350 w 1678111"/>
                <a:gd name="connsiteY1" fmla="*/ 7392 h 1667313"/>
                <a:gd name="connsiteX2" fmla="*/ 1325747 w 1678111"/>
                <a:gd name="connsiteY2" fmla="*/ 305565 h 1667313"/>
                <a:gd name="connsiteX3" fmla="*/ 1658698 w 1678111"/>
                <a:gd name="connsiteY3" fmla="*/ 808685 h 1667313"/>
                <a:gd name="connsiteX4" fmla="*/ 861099 w 1678111"/>
                <a:gd name="connsiteY4" fmla="*/ 1667128 h 1667313"/>
                <a:gd name="connsiteX5" fmla="*/ 0 w 1678111"/>
                <a:gd name="connsiteY5" fmla="*/ 808685 h 1667313"/>
                <a:gd name="connsiteX6" fmla="*/ 92076 w 1678111"/>
                <a:gd name="connsiteY6" fmla="*/ 541985 h 166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8111" h="1667313">
                  <a:moveTo>
                    <a:pt x="92076" y="541985"/>
                  </a:moveTo>
                  <a:cubicBezTo>
                    <a:pt x="92076" y="99443"/>
                    <a:pt x="623738" y="46795"/>
                    <a:pt x="829350" y="7392"/>
                  </a:cubicBezTo>
                  <a:cubicBezTo>
                    <a:pt x="1034962" y="-32011"/>
                    <a:pt x="1112656" y="88791"/>
                    <a:pt x="1325747" y="305565"/>
                  </a:cubicBezTo>
                  <a:cubicBezTo>
                    <a:pt x="1573114" y="453164"/>
                    <a:pt x="1736139" y="581758"/>
                    <a:pt x="1658698" y="808685"/>
                  </a:cubicBezTo>
                  <a:cubicBezTo>
                    <a:pt x="1581257" y="1035612"/>
                    <a:pt x="1427086" y="1679828"/>
                    <a:pt x="861099" y="1667128"/>
                  </a:cubicBezTo>
                  <a:cubicBezTo>
                    <a:pt x="295112" y="1654428"/>
                    <a:pt x="0" y="1251227"/>
                    <a:pt x="0" y="808685"/>
                  </a:cubicBezTo>
                  <a:lnTo>
                    <a:pt x="92076" y="541985"/>
                  </a:lnTo>
                  <a:close/>
                </a:path>
              </a:pathLst>
            </a:custGeom>
            <a:blipFill dpi="0" rotWithShape="1">
              <a:blip r:embed="rId4">
                <a:alphaModFix amt="21000"/>
                <a:duotone>
                  <a:prstClr val="black"/>
                  <a:schemeClr val="accent2">
                    <a:lumMod val="60000"/>
                    <a:lumOff val="40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 crackSpacing="100"/>
                        </a14:imgEffect>
                        <a14:imgEffect>
                          <a14:colorTemperature colorTemp="112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xy" algn="b"/>
            </a:blipFill>
            <a:ln cap="rnd"/>
            <a:effectLst>
              <a:glow rad="774700">
                <a:schemeClr val="accent2">
                  <a:lumMod val="60000"/>
                  <a:lumOff val="40000"/>
                  <a:alpha val="30000"/>
                </a:schemeClr>
              </a:glow>
              <a:innerShdw blurRad="533400" dist="177800" dir="14940000">
                <a:prstClr val="black"/>
              </a:innerShdw>
              <a:reflection endPos="0" dist="12700" dir="5400000" sy="-100000" algn="bl" rotWithShape="0"/>
              <a:softEdge rad="1117600"/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 sz="8800" b="1" spc="50" dirty="0">
                <a:ln w="9525" cmpd="sng">
                  <a:noFill/>
                  <a:prstDash val="solid"/>
                </a:ln>
                <a:solidFill>
                  <a:srgbClr val="BE9972">
                    <a:alpha val="50000"/>
                  </a:srgbClr>
                </a:solidFill>
                <a:effectLst>
                  <a:glow rad="228600">
                    <a:schemeClr val="tx1">
                      <a:lumMod val="95000"/>
                      <a:lumOff val="5000"/>
                      <a:alpha val="40000"/>
                    </a:schemeClr>
                  </a:glow>
                  <a:innerShdw blurRad="177800" dist="50800" dir="16920000">
                    <a:schemeClr val="tx1"/>
                  </a:innerShdw>
                  <a:reflection blurRad="50800" endPos="0" dist="190500" dir="5400000" sy="-100000" algn="bl" rotWithShape="0"/>
                </a:effectLst>
                <a:latin typeface="Potta One" pitchFamily="2" charset="-128"/>
                <a:ea typeface="Potta One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52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57E307E3-6161-4677-9621-ECBD067E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334" y="-74080"/>
            <a:ext cx="8406698" cy="70061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C8C9058F-E559-47B1-B770-146AC23948CE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prstClr val="black"/>
              <a:srgbClr val="DABE9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644" y="-745875"/>
            <a:ext cx="9041570" cy="9000000"/>
          </a:xfrm>
          <a:prstGeom prst="rect">
            <a:avLst/>
          </a:prstGeom>
          <a:effectLst>
            <a:innerShdw blurRad="825500" dist="1600200">
              <a:prstClr val="black">
                <a:alpha val="45000"/>
              </a:prstClr>
            </a:innerShdw>
            <a:softEdge rad="0"/>
          </a:effec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2D7F44B3-CB6C-4D36-98B9-74D04E609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7916" y="384265"/>
            <a:ext cx="8406698" cy="70061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6056A6AA-D1DF-432E-8E62-FA998439FE5B}"/>
              </a:ext>
            </a:extLst>
          </p:cNvPr>
          <p:cNvSpPr/>
          <p:nvPr/>
        </p:nvSpPr>
        <p:spPr>
          <a:xfrm>
            <a:off x="8854517" y="5104196"/>
            <a:ext cx="3337483" cy="2982666"/>
          </a:xfrm>
          <a:prstGeom prst="roundRect">
            <a:avLst>
              <a:gd name="adj" fmla="val 5149"/>
            </a:avLst>
          </a:prstGeom>
          <a:blipFill dpi="0" rotWithShape="1">
            <a:blip r:embed="rId7">
              <a:duotone>
                <a:prstClr val="black"/>
                <a:srgbClr val="252C2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1765300" dir="10800000" sx="198000" sy="198000" algn="r" rotWithShape="0">
              <a:prstClr val="black">
                <a:alpha val="78000"/>
              </a:prstClr>
            </a:outerShdw>
          </a:effectLst>
          <a:scene3d>
            <a:camera prst="isometricOffAxis1Left">
              <a:rot lat="1080000" lon="48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91C2EE2D-732F-4E4D-BFE4-AE8C63B7A039}"/>
              </a:ext>
            </a:extLst>
          </p:cNvPr>
          <p:cNvSpPr/>
          <p:nvPr/>
        </p:nvSpPr>
        <p:spPr>
          <a:xfrm>
            <a:off x="9208185" y="3720037"/>
            <a:ext cx="2630145" cy="1429382"/>
          </a:xfrm>
          <a:prstGeom prst="roundRect">
            <a:avLst>
              <a:gd name="adj" fmla="val 5149"/>
            </a:avLst>
          </a:prstGeom>
          <a:blipFill dpi="0" rotWithShape="1">
            <a:blip r:embed="rId8">
              <a:duotone>
                <a:prstClr val="black"/>
                <a:srgbClr val="252C2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406400" dir="10800000" sx="198000" sy="198000" algn="r" rotWithShape="0">
              <a:prstClr val="black">
                <a:alpha val="71000"/>
              </a:prstClr>
            </a:outerShdw>
          </a:effectLst>
          <a:scene3d>
            <a:camera prst="isometricOffAxis1Left">
              <a:rot lat="1080000" lon="45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7475DF53-C326-4826-B538-CC8C890451EF}"/>
              </a:ext>
            </a:extLst>
          </p:cNvPr>
          <p:cNvSpPr/>
          <p:nvPr/>
        </p:nvSpPr>
        <p:spPr>
          <a:xfrm>
            <a:off x="9229566" y="2527767"/>
            <a:ext cx="2630143" cy="1220392"/>
          </a:xfrm>
          <a:prstGeom prst="roundRect">
            <a:avLst>
              <a:gd name="adj" fmla="val 5149"/>
            </a:avLst>
          </a:prstGeom>
          <a:blipFill dpi="0" rotWithShape="1">
            <a:blip r:embed="rId9">
              <a:duotone>
                <a:prstClr val="black"/>
                <a:srgbClr val="252C2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5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406400" dir="10800000" sx="198000" sy="198000" algn="r" rotWithShape="0">
              <a:prstClr val="black">
                <a:alpha val="71000"/>
              </a:prstClr>
            </a:outerShdw>
          </a:effectLst>
          <a:scene3d>
            <a:camera prst="isometricOffAxis1Left">
              <a:rot lat="900000" lon="45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20C85392-AF23-49BA-9CFB-639D52EEC546}"/>
              </a:ext>
            </a:extLst>
          </p:cNvPr>
          <p:cNvSpPr/>
          <p:nvPr/>
        </p:nvSpPr>
        <p:spPr>
          <a:xfrm>
            <a:off x="9889074" y="1353048"/>
            <a:ext cx="1311127" cy="1243632"/>
          </a:xfrm>
          <a:prstGeom prst="roundRect">
            <a:avLst>
              <a:gd name="adj" fmla="val 5149"/>
            </a:avLst>
          </a:prstGeom>
          <a:blipFill dpi="0" rotWithShape="1">
            <a:blip r:embed="rId9">
              <a:duotone>
                <a:prstClr val="black"/>
                <a:srgbClr val="252C2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5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406400" dir="10800000" sx="198000" sy="198000" algn="r" rotWithShape="0">
              <a:prstClr val="black">
                <a:alpha val="71000"/>
              </a:prstClr>
            </a:outerShdw>
          </a:effectLst>
          <a:scene3d>
            <a:camera prst="isometricOffAxis1Left">
              <a:rot lat="1080000" lon="39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6FF80D5B-C3F3-4493-B3FB-5C2515BBA7B2}"/>
              </a:ext>
            </a:extLst>
          </p:cNvPr>
          <p:cNvSpPr/>
          <p:nvPr/>
        </p:nvSpPr>
        <p:spPr>
          <a:xfrm>
            <a:off x="9867693" y="160778"/>
            <a:ext cx="1311127" cy="1243632"/>
          </a:xfrm>
          <a:prstGeom prst="roundRect">
            <a:avLst>
              <a:gd name="adj" fmla="val 5149"/>
            </a:avLst>
          </a:prstGeom>
          <a:blipFill dpi="0" rotWithShape="1">
            <a:blip r:embed="rId10">
              <a:duotone>
                <a:prstClr val="black"/>
                <a:srgbClr val="252C2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5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406400" dir="10800000" sx="198000" sy="198000" algn="r" rotWithShape="0">
              <a:prstClr val="black">
                <a:alpha val="93000"/>
              </a:prstClr>
            </a:outerShdw>
          </a:effectLst>
          <a:scene3d>
            <a:camera prst="isometricOffAxis1Left">
              <a:rot lat="1080000" lon="36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336B01F2-EF74-4923-A6D9-3BD067BCDB3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641">
            <a:off x="9812150" y="-2667435"/>
            <a:ext cx="2868706" cy="2839435"/>
          </a:xfrm>
          <a:prstGeom prst="rect">
            <a:avLst/>
          </a:prstGeom>
          <a:effectLst>
            <a:glow rad="12700">
              <a:schemeClr val="tx1">
                <a:lumMod val="95000"/>
                <a:lumOff val="5000"/>
              </a:schemeClr>
            </a:glow>
            <a:innerShdw blurRad="12700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387350" h="260350" prst="coolSlant"/>
          </a:sp3d>
        </p:spPr>
      </p:pic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D6273132-CA40-4B93-83FB-BD79F49E892A}"/>
              </a:ext>
            </a:extLst>
          </p:cNvPr>
          <p:cNvSpPr/>
          <p:nvPr/>
        </p:nvSpPr>
        <p:spPr>
          <a:xfrm rot="19140457">
            <a:off x="9572120" y="-1620075"/>
            <a:ext cx="733013" cy="2692454"/>
          </a:xfrm>
          <a:prstGeom prst="roundRect">
            <a:avLst>
              <a:gd name="adj" fmla="val 5149"/>
            </a:avLst>
          </a:prstGeom>
          <a:blipFill dpi="0" rotWithShape="1">
            <a:blip r:embed="rId7">
              <a:duotone>
                <a:prstClr val="black"/>
                <a:srgbClr val="28221A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scene3d>
            <a:camera prst="isometricOffAxis1Left">
              <a:rot lat="1800000" lon="51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4" name="図 2053">
            <a:extLst>
              <a:ext uri="{FF2B5EF4-FFF2-40B4-BE49-F238E27FC236}">
                <a16:creationId xmlns:a16="http://schemas.microsoft.com/office/drawing/2014/main" id="{5DA5A265-9043-465B-88F0-45A7E39B83C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DABE9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990">
            <a:off x="-3422060" y="-3640301"/>
            <a:ext cx="2317150" cy="2109912"/>
          </a:xfrm>
          <a:prstGeom prst="rect">
            <a:avLst/>
          </a:prstGeom>
          <a:noFill/>
          <a:effectLst>
            <a:innerShdw blurRad="1270000">
              <a:prstClr val="black"/>
            </a:innerShdw>
            <a:softEdge rad="0"/>
          </a:effectLst>
          <a:scene3d>
            <a:camera prst="orthographicFront"/>
            <a:lightRig rig="chilly" dir="t">
              <a:rot lat="0" lon="0" rev="10800000"/>
            </a:lightRig>
          </a:scene3d>
          <a:sp3d contourW="25400" prstMaterial="matte">
            <a:bevelT w="444500" h="254000" prst="coolSlant"/>
            <a:extrusionClr>
              <a:schemeClr val="tx1"/>
            </a:extrusionClr>
          </a:sp3d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A8AC065E-CF78-433A-B1EE-DD82A8B8F5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6" y="-3640301"/>
            <a:ext cx="2317150" cy="2109912"/>
          </a:xfrm>
          <a:prstGeom prst="rect">
            <a:avLst/>
          </a:prstGeom>
          <a:noFill/>
          <a:effectLst>
            <a:innerShdw blurRad="1270000">
              <a:prstClr val="black"/>
            </a:innerShdw>
            <a:softEdge rad="0"/>
          </a:effectLst>
          <a:scene3d>
            <a:camera prst="orthographicFront"/>
            <a:lightRig rig="chilly" dir="t">
              <a:rot lat="0" lon="0" rev="10800000"/>
            </a:lightRig>
          </a:scene3d>
          <a:sp3d contourW="25400" prstMaterial="matte">
            <a:bevelT w="444500" h="254000" prst="coolSlant"/>
            <a:extrusionClr>
              <a:schemeClr val="tx1"/>
            </a:extrusionClr>
          </a:sp3d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2314978-7C35-4CFB-A1FE-DFAC395E7A77}"/>
              </a:ext>
            </a:extLst>
          </p:cNvPr>
          <p:cNvGrpSpPr/>
          <p:nvPr/>
        </p:nvGrpSpPr>
        <p:grpSpPr>
          <a:xfrm>
            <a:off x="5103229" y="3790942"/>
            <a:ext cx="1985544" cy="2101858"/>
            <a:chOff x="5103229" y="3790942"/>
            <a:chExt cx="1985544" cy="2101858"/>
          </a:xfrm>
        </p:grpSpPr>
        <p:sp>
          <p:nvSpPr>
            <p:cNvPr id="2" name="楕円 1">
              <a:extLst>
                <a:ext uri="{FF2B5EF4-FFF2-40B4-BE49-F238E27FC236}">
                  <a16:creationId xmlns:a16="http://schemas.microsoft.com/office/drawing/2014/main" id="{285B7791-B8E7-477A-8C2B-8802C8694B44}"/>
                </a:ext>
              </a:extLst>
            </p:cNvPr>
            <p:cNvSpPr/>
            <p:nvPr/>
          </p:nvSpPr>
          <p:spPr>
            <a:xfrm>
              <a:off x="5997374" y="3790942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7FEC8DAE-7F44-4CDF-81D0-DC809EA2A109}"/>
                </a:ext>
              </a:extLst>
            </p:cNvPr>
            <p:cNvSpPr/>
            <p:nvPr/>
          </p:nvSpPr>
          <p:spPr>
            <a:xfrm>
              <a:off x="5997374" y="5699994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D585A10C-3721-4B86-BFEF-52F5D3292D00}"/>
                </a:ext>
              </a:extLst>
            </p:cNvPr>
            <p:cNvSpPr/>
            <p:nvPr/>
          </p:nvSpPr>
          <p:spPr>
            <a:xfrm>
              <a:off x="5103229" y="47986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5E6005A5-B2BC-4AEB-ABC5-C07502FDB928}"/>
                </a:ext>
              </a:extLst>
            </p:cNvPr>
            <p:cNvSpPr/>
            <p:nvPr/>
          </p:nvSpPr>
          <p:spPr>
            <a:xfrm>
              <a:off x="6898356" y="47986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FCE0C0F2-5DFA-4CCF-97DA-008DD74ADC24}"/>
                </a:ext>
              </a:extLst>
            </p:cNvPr>
            <p:cNvSpPr/>
            <p:nvPr/>
          </p:nvSpPr>
          <p:spPr>
            <a:xfrm>
              <a:off x="5701578" y="47986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30A4E72A-B2C0-45F7-891E-815813E4F2D0}"/>
                </a:ext>
              </a:extLst>
            </p:cNvPr>
            <p:cNvSpPr/>
            <p:nvPr/>
          </p:nvSpPr>
          <p:spPr>
            <a:xfrm>
              <a:off x="6289124" y="47986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CEC42710-0B7A-493C-B6DF-87DEF948AE69}"/>
                </a:ext>
              </a:extLst>
            </p:cNvPr>
            <p:cNvSpPr/>
            <p:nvPr/>
          </p:nvSpPr>
          <p:spPr>
            <a:xfrm>
              <a:off x="5703004" y="52481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C87C9D35-F4C3-42D9-B14F-BDD0FB7BCEF8}"/>
                </a:ext>
              </a:extLst>
            </p:cNvPr>
            <p:cNvSpPr/>
            <p:nvPr/>
          </p:nvSpPr>
          <p:spPr>
            <a:xfrm>
              <a:off x="6290550" y="52481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CDA8D299-9A6F-4C46-9275-FED919EF1F1E}"/>
                </a:ext>
              </a:extLst>
            </p:cNvPr>
            <p:cNvSpPr/>
            <p:nvPr/>
          </p:nvSpPr>
          <p:spPr>
            <a:xfrm>
              <a:off x="5696552" y="4294949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07A3C277-AF3F-4967-A649-DF27B9A3A03B}"/>
                </a:ext>
              </a:extLst>
            </p:cNvPr>
            <p:cNvSpPr/>
            <p:nvPr/>
          </p:nvSpPr>
          <p:spPr>
            <a:xfrm>
              <a:off x="6284098" y="4294949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フリーフォーム: 図形 51">
            <a:extLst>
              <a:ext uri="{FF2B5EF4-FFF2-40B4-BE49-F238E27FC236}">
                <a16:creationId xmlns:a16="http://schemas.microsoft.com/office/drawing/2014/main" id="{E1531576-B2C7-462F-A4EA-53FCBD2B0DEC}"/>
              </a:ext>
            </a:extLst>
          </p:cNvPr>
          <p:cNvSpPr/>
          <p:nvPr/>
        </p:nvSpPr>
        <p:spPr>
          <a:xfrm>
            <a:off x="8248022" y="8369727"/>
            <a:ext cx="2128439" cy="1962545"/>
          </a:xfrm>
          <a:custGeom>
            <a:avLst/>
            <a:gdLst>
              <a:gd name="connsiteX0" fmla="*/ 1180326 w 2128439"/>
              <a:gd name="connsiteY0" fmla="*/ 0 h 1962545"/>
              <a:gd name="connsiteX1" fmla="*/ 1938812 w 2128439"/>
              <a:gd name="connsiteY1" fmla="*/ 0 h 1962545"/>
              <a:gd name="connsiteX2" fmla="*/ 2128439 w 2128439"/>
              <a:gd name="connsiteY2" fmla="*/ 189627 h 1962545"/>
              <a:gd name="connsiteX3" fmla="*/ 2128439 w 2128439"/>
              <a:gd name="connsiteY3" fmla="*/ 1150723 h 1962545"/>
              <a:gd name="connsiteX4" fmla="*/ 1938812 w 2128439"/>
              <a:gd name="connsiteY4" fmla="*/ 1340350 h 1962545"/>
              <a:gd name="connsiteX5" fmla="*/ 1180326 w 2128439"/>
              <a:gd name="connsiteY5" fmla="*/ 1340350 h 1962545"/>
              <a:gd name="connsiteX6" fmla="*/ 1142110 w 2128439"/>
              <a:gd name="connsiteY6" fmla="*/ 1336498 h 1962545"/>
              <a:gd name="connsiteX7" fmla="*/ 1137740 w 2128439"/>
              <a:gd name="connsiteY7" fmla="*/ 1335141 h 1962545"/>
              <a:gd name="connsiteX8" fmla="*/ 1137740 w 2128439"/>
              <a:gd name="connsiteY8" fmla="*/ 1836953 h 1962545"/>
              <a:gd name="connsiteX9" fmla="*/ 1012148 w 2128439"/>
              <a:gd name="connsiteY9" fmla="*/ 1962545 h 1962545"/>
              <a:gd name="connsiteX10" fmla="*/ 125592 w 2128439"/>
              <a:gd name="connsiteY10" fmla="*/ 1962545 h 1962545"/>
              <a:gd name="connsiteX11" fmla="*/ 0 w 2128439"/>
              <a:gd name="connsiteY11" fmla="*/ 1836953 h 1962545"/>
              <a:gd name="connsiteX12" fmla="*/ 0 w 2128439"/>
              <a:gd name="connsiteY12" fmla="*/ 1334602 h 1962545"/>
              <a:gd name="connsiteX13" fmla="*/ 125592 w 2128439"/>
              <a:gd name="connsiteY13" fmla="*/ 1209010 h 1962545"/>
              <a:gd name="connsiteX14" fmla="*/ 1002467 w 2128439"/>
              <a:gd name="connsiteY14" fmla="*/ 1209010 h 1962545"/>
              <a:gd name="connsiteX15" fmla="*/ 990699 w 2128439"/>
              <a:gd name="connsiteY15" fmla="*/ 1150723 h 1962545"/>
              <a:gd name="connsiteX16" fmla="*/ 990699 w 2128439"/>
              <a:gd name="connsiteY16" fmla="*/ 189627 h 1962545"/>
              <a:gd name="connsiteX17" fmla="*/ 1180326 w 2128439"/>
              <a:gd name="connsiteY17" fmla="*/ 0 h 196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28439" h="1962545">
                <a:moveTo>
                  <a:pt x="1180326" y="0"/>
                </a:moveTo>
                <a:lnTo>
                  <a:pt x="1938812" y="0"/>
                </a:lnTo>
                <a:cubicBezTo>
                  <a:pt x="2043540" y="0"/>
                  <a:pt x="2128439" y="84899"/>
                  <a:pt x="2128439" y="189627"/>
                </a:cubicBezTo>
                <a:lnTo>
                  <a:pt x="2128439" y="1150723"/>
                </a:lnTo>
                <a:cubicBezTo>
                  <a:pt x="2128439" y="1255451"/>
                  <a:pt x="2043540" y="1340350"/>
                  <a:pt x="1938812" y="1340350"/>
                </a:cubicBezTo>
                <a:lnTo>
                  <a:pt x="1180326" y="1340350"/>
                </a:lnTo>
                <a:cubicBezTo>
                  <a:pt x="1167235" y="1340350"/>
                  <a:pt x="1154454" y="1339024"/>
                  <a:pt x="1142110" y="1336498"/>
                </a:cubicBezTo>
                <a:lnTo>
                  <a:pt x="1137740" y="1335141"/>
                </a:lnTo>
                <a:lnTo>
                  <a:pt x="1137740" y="1836953"/>
                </a:lnTo>
                <a:cubicBezTo>
                  <a:pt x="1137740" y="1906316"/>
                  <a:pt x="1081511" y="1962545"/>
                  <a:pt x="1012148" y="1962545"/>
                </a:cubicBezTo>
                <a:lnTo>
                  <a:pt x="125592" y="1962545"/>
                </a:lnTo>
                <a:cubicBezTo>
                  <a:pt x="56229" y="1962545"/>
                  <a:pt x="0" y="1906316"/>
                  <a:pt x="0" y="1836953"/>
                </a:cubicBezTo>
                <a:lnTo>
                  <a:pt x="0" y="1334602"/>
                </a:lnTo>
                <a:cubicBezTo>
                  <a:pt x="0" y="1265239"/>
                  <a:pt x="56229" y="1209010"/>
                  <a:pt x="125592" y="1209010"/>
                </a:cubicBezTo>
                <a:lnTo>
                  <a:pt x="1002467" y="1209010"/>
                </a:lnTo>
                <a:lnTo>
                  <a:pt x="990699" y="1150723"/>
                </a:lnTo>
                <a:lnTo>
                  <a:pt x="990699" y="189627"/>
                </a:lnTo>
                <a:cubicBezTo>
                  <a:pt x="990699" y="84899"/>
                  <a:pt x="1075598" y="0"/>
                  <a:pt x="1180326" y="0"/>
                </a:cubicBezTo>
                <a:close/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8A50A98-A261-4D7F-94F3-27845439983C}"/>
              </a:ext>
            </a:extLst>
          </p:cNvPr>
          <p:cNvSpPr/>
          <p:nvPr/>
        </p:nvSpPr>
        <p:spPr>
          <a:xfrm>
            <a:off x="6183939" y="8254125"/>
            <a:ext cx="1619249" cy="1619249"/>
          </a:xfrm>
          <a:prstGeom prst="ellipse">
            <a:avLst/>
          </a:prstGeom>
          <a:noFill/>
          <a:ln w="146050">
            <a:gradFill flip="none" rotWithShape="1">
              <a:gsLst>
                <a:gs pos="0">
                  <a:srgbClr val="31312B"/>
                </a:gs>
                <a:gs pos="100000">
                  <a:srgbClr val="27271B"/>
                </a:gs>
              </a:gsLst>
              <a:lin ang="10800000" scaled="1"/>
              <a:tileRect/>
            </a:gradFill>
          </a:ln>
          <a:effectLst>
            <a:glow rad="63500">
              <a:schemeClr val="tx1">
                <a:alpha val="29000"/>
              </a:schemeClr>
            </a:glow>
          </a:effectLst>
          <a:scene3d>
            <a:camera prst="orthographicFront"/>
            <a:lightRig rig="threePt" dir="t"/>
          </a:scene3d>
          <a:sp3d prstMaterial="matte">
            <a:bevelT w="635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0D552A4C-7520-403F-B9FA-5911936638E8}"/>
              </a:ext>
            </a:extLst>
          </p:cNvPr>
          <p:cNvSpPr/>
          <p:nvPr/>
        </p:nvSpPr>
        <p:spPr>
          <a:xfrm>
            <a:off x="3171748" y="8319216"/>
            <a:ext cx="1619249" cy="1619249"/>
          </a:xfrm>
          <a:prstGeom prst="ellipse">
            <a:avLst/>
          </a:prstGeom>
          <a:gradFill>
            <a:gsLst>
              <a:gs pos="0">
                <a:srgbClr val="31312B"/>
              </a:gs>
              <a:gs pos="100000">
                <a:srgbClr val="27271B"/>
              </a:gs>
            </a:gsLst>
            <a:lin ang="10800000" scaled="1"/>
          </a:gradFill>
          <a:ln w="146050">
            <a:gradFill flip="none" rotWithShape="1">
              <a:gsLst>
                <a:gs pos="0">
                  <a:srgbClr val="31312B"/>
                </a:gs>
                <a:gs pos="100000">
                  <a:srgbClr val="27271B"/>
                </a:gs>
              </a:gsLst>
              <a:lin ang="10800000" scaled="1"/>
              <a:tileRect/>
            </a:gradFill>
          </a:ln>
          <a:effectLst>
            <a:glow rad="63500">
              <a:schemeClr val="tx1">
                <a:alpha val="29000"/>
              </a:schemeClr>
            </a:glow>
          </a:effectLst>
          <a:scene3d>
            <a:camera prst="orthographicFront"/>
            <a:lightRig rig="threePt" dir="t"/>
          </a:scene3d>
          <a:sp3d prstMaterial="matte">
            <a:bevelT w="635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31CA79E-24CC-483F-AD3F-8B67A0077F0A}"/>
              </a:ext>
            </a:extLst>
          </p:cNvPr>
          <p:cNvSpPr/>
          <p:nvPr/>
        </p:nvSpPr>
        <p:spPr>
          <a:xfrm>
            <a:off x="3221484" y="8374254"/>
            <a:ext cx="1500729" cy="1500729"/>
          </a:xfrm>
          <a:prstGeom prst="donut">
            <a:avLst>
              <a:gd name="adj" fmla="val 15421"/>
            </a:avLst>
          </a:prstGeom>
          <a:blipFill dpi="0" rotWithShape="1">
            <a:blip r:embed="rId15">
              <a:duotone>
                <a:prstClr val="black"/>
                <a:srgbClr val="93987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MosiaicBubbles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495300" dist="2540000">
              <a:prstClr val="black"/>
            </a:innerShdw>
          </a:effectLst>
          <a:scene3d>
            <a:camera prst="orthographicFront"/>
            <a:lightRig rig="threePt" dir="t">
              <a:rot lat="0" lon="0" rev="5400000"/>
            </a:lightRig>
          </a:scene3d>
          <a:sp3d>
            <a:bevelT w="25400" h="698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51040B5C-9E38-499F-AD2D-27A684CFAED8}"/>
              </a:ext>
            </a:extLst>
          </p:cNvPr>
          <p:cNvSpPr/>
          <p:nvPr/>
        </p:nvSpPr>
        <p:spPr>
          <a:xfrm rot="948695">
            <a:off x="3135603" y="9132251"/>
            <a:ext cx="1499043" cy="846271"/>
          </a:xfrm>
          <a:custGeom>
            <a:avLst/>
            <a:gdLst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126230 w 452209"/>
              <a:gd name="connsiteY5" fmla="*/ 276596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47484 w 477521"/>
              <a:gd name="connsiteY0" fmla="*/ 112004 h 793952"/>
              <a:gd name="connsiteX1" fmla="*/ 359473 w 477521"/>
              <a:gd name="connsiteY1" fmla="*/ 28089 h 793952"/>
              <a:gd name="connsiteX2" fmla="*/ 214598 w 477521"/>
              <a:gd name="connsiteY2" fmla="*/ 847 h 793952"/>
              <a:gd name="connsiteX3" fmla="*/ 213645 w 477521"/>
              <a:gd name="connsiteY3" fmla="*/ 847 h 793952"/>
              <a:gd name="connsiteX4" fmla="*/ 44196 w 477521"/>
              <a:gd name="connsiteY4" fmla="*/ 149818 h 793952"/>
              <a:gd name="connsiteX5" fmla="*/ 244410 w 477521"/>
              <a:gd name="connsiteY5" fmla="*/ 321840 h 793952"/>
              <a:gd name="connsiteX6" fmla="*/ 286035 w 477521"/>
              <a:gd name="connsiteY6" fmla="*/ 138579 h 793952"/>
              <a:gd name="connsiteX7" fmla="*/ 213455 w 477521"/>
              <a:gd name="connsiteY7" fmla="*/ 219447 h 793952"/>
              <a:gd name="connsiteX8" fmla="*/ 144303 w 477521"/>
              <a:gd name="connsiteY8" fmla="*/ 126863 h 793952"/>
              <a:gd name="connsiteX9" fmla="*/ 207646 w 477521"/>
              <a:gd name="connsiteY9" fmla="*/ 69713 h 793952"/>
              <a:gd name="connsiteX10" fmla="*/ 351377 w 477521"/>
              <a:gd name="connsiteY10" fmla="*/ 171821 h 793952"/>
              <a:gd name="connsiteX11" fmla="*/ 208502 w 477521"/>
              <a:gd name="connsiteY11" fmla="*/ 510340 h 793952"/>
              <a:gd name="connsiteX12" fmla="*/ 29527 w 477521"/>
              <a:gd name="connsiteY12" fmla="*/ 646166 h 793952"/>
              <a:gd name="connsiteX13" fmla="*/ 26193 w 477521"/>
              <a:gd name="connsiteY13" fmla="*/ 658072 h 793952"/>
              <a:gd name="connsiteX14" fmla="*/ 0 w 477521"/>
              <a:gd name="connsiteY14" fmla="*/ 793803 h 793952"/>
              <a:gd name="connsiteX15" fmla="*/ 38694 w 477521"/>
              <a:gd name="connsiteY15" fmla="*/ 663092 h 793952"/>
              <a:gd name="connsiteX16" fmla="*/ 39052 w 477521"/>
              <a:gd name="connsiteY16" fmla="*/ 662930 h 793952"/>
              <a:gd name="connsiteX17" fmla="*/ 475964 w 477521"/>
              <a:gd name="connsiteY17" fmla="*/ 253355 h 793952"/>
              <a:gd name="connsiteX18" fmla="*/ 447484 w 477521"/>
              <a:gd name="connsiteY18" fmla="*/ 112004 h 793952"/>
              <a:gd name="connsiteX0" fmla="*/ 471351 w 501388"/>
              <a:gd name="connsiteY0" fmla="*/ 112004 h 793952"/>
              <a:gd name="connsiteX1" fmla="*/ 383340 w 501388"/>
              <a:gd name="connsiteY1" fmla="*/ 28089 h 793952"/>
              <a:gd name="connsiteX2" fmla="*/ 238465 w 501388"/>
              <a:gd name="connsiteY2" fmla="*/ 847 h 793952"/>
              <a:gd name="connsiteX3" fmla="*/ 237512 w 501388"/>
              <a:gd name="connsiteY3" fmla="*/ 847 h 793952"/>
              <a:gd name="connsiteX4" fmla="*/ 68063 w 501388"/>
              <a:gd name="connsiteY4" fmla="*/ 149818 h 793952"/>
              <a:gd name="connsiteX5" fmla="*/ 268277 w 501388"/>
              <a:gd name="connsiteY5" fmla="*/ 321840 h 793952"/>
              <a:gd name="connsiteX6" fmla="*/ 309902 w 501388"/>
              <a:gd name="connsiteY6" fmla="*/ 138579 h 793952"/>
              <a:gd name="connsiteX7" fmla="*/ 237322 w 501388"/>
              <a:gd name="connsiteY7" fmla="*/ 219447 h 793952"/>
              <a:gd name="connsiteX8" fmla="*/ 168170 w 501388"/>
              <a:gd name="connsiteY8" fmla="*/ 126863 h 793952"/>
              <a:gd name="connsiteX9" fmla="*/ 231513 w 501388"/>
              <a:gd name="connsiteY9" fmla="*/ 69713 h 793952"/>
              <a:gd name="connsiteX10" fmla="*/ 375244 w 501388"/>
              <a:gd name="connsiteY10" fmla="*/ 171821 h 793952"/>
              <a:gd name="connsiteX11" fmla="*/ 232369 w 501388"/>
              <a:gd name="connsiteY11" fmla="*/ 510340 h 793952"/>
              <a:gd name="connsiteX12" fmla="*/ 53394 w 501388"/>
              <a:gd name="connsiteY12" fmla="*/ 646166 h 793952"/>
              <a:gd name="connsiteX13" fmla="*/ 54 w 501388"/>
              <a:gd name="connsiteY13" fmla="*/ 719984 h 793952"/>
              <a:gd name="connsiteX14" fmla="*/ 23867 w 501388"/>
              <a:gd name="connsiteY14" fmla="*/ 793803 h 793952"/>
              <a:gd name="connsiteX15" fmla="*/ 62561 w 501388"/>
              <a:gd name="connsiteY15" fmla="*/ 663092 h 793952"/>
              <a:gd name="connsiteX16" fmla="*/ 62919 w 501388"/>
              <a:gd name="connsiteY16" fmla="*/ 662930 h 793952"/>
              <a:gd name="connsiteX17" fmla="*/ 499831 w 501388"/>
              <a:gd name="connsiteY17" fmla="*/ 253355 h 793952"/>
              <a:gd name="connsiteX18" fmla="*/ 471351 w 501388"/>
              <a:gd name="connsiteY18" fmla="*/ 112004 h 793952"/>
              <a:gd name="connsiteX0" fmla="*/ 471351 w 501388"/>
              <a:gd name="connsiteY0" fmla="*/ 112004 h 793948"/>
              <a:gd name="connsiteX1" fmla="*/ 383340 w 501388"/>
              <a:gd name="connsiteY1" fmla="*/ 28089 h 793948"/>
              <a:gd name="connsiteX2" fmla="*/ 238465 w 501388"/>
              <a:gd name="connsiteY2" fmla="*/ 847 h 793948"/>
              <a:gd name="connsiteX3" fmla="*/ 237512 w 501388"/>
              <a:gd name="connsiteY3" fmla="*/ 847 h 793948"/>
              <a:gd name="connsiteX4" fmla="*/ 68063 w 501388"/>
              <a:gd name="connsiteY4" fmla="*/ 149818 h 793948"/>
              <a:gd name="connsiteX5" fmla="*/ 268277 w 501388"/>
              <a:gd name="connsiteY5" fmla="*/ 321840 h 793948"/>
              <a:gd name="connsiteX6" fmla="*/ 309902 w 501388"/>
              <a:gd name="connsiteY6" fmla="*/ 138579 h 793948"/>
              <a:gd name="connsiteX7" fmla="*/ 237322 w 501388"/>
              <a:gd name="connsiteY7" fmla="*/ 219447 h 793948"/>
              <a:gd name="connsiteX8" fmla="*/ 168170 w 501388"/>
              <a:gd name="connsiteY8" fmla="*/ 126863 h 793948"/>
              <a:gd name="connsiteX9" fmla="*/ 231513 w 501388"/>
              <a:gd name="connsiteY9" fmla="*/ 69713 h 793948"/>
              <a:gd name="connsiteX10" fmla="*/ 375244 w 501388"/>
              <a:gd name="connsiteY10" fmla="*/ 171821 h 793948"/>
              <a:gd name="connsiteX11" fmla="*/ 232369 w 501388"/>
              <a:gd name="connsiteY11" fmla="*/ 510340 h 793948"/>
              <a:gd name="connsiteX12" fmla="*/ 53394 w 501388"/>
              <a:gd name="connsiteY12" fmla="*/ 646166 h 793948"/>
              <a:gd name="connsiteX13" fmla="*/ 54 w 501388"/>
              <a:gd name="connsiteY13" fmla="*/ 719984 h 793948"/>
              <a:gd name="connsiteX14" fmla="*/ 23867 w 501388"/>
              <a:gd name="connsiteY14" fmla="*/ 793803 h 793948"/>
              <a:gd name="connsiteX15" fmla="*/ 62561 w 501388"/>
              <a:gd name="connsiteY15" fmla="*/ 663092 h 793948"/>
              <a:gd name="connsiteX16" fmla="*/ 115306 w 501388"/>
              <a:gd name="connsiteY16" fmla="*/ 684361 h 793948"/>
              <a:gd name="connsiteX17" fmla="*/ 499831 w 501388"/>
              <a:gd name="connsiteY17" fmla="*/ 253355 h 793948"/>
              <a:gd name="connsiteX18" fmla="*/ 471351 w 501388"/>
              <a:gd name="connsiteY18" fmla="*/ 112004 h 793948"/>
              <a:gd name="connsiteX0" fmla="*/ 471351 w 501388"/>
              <a:gd name="connsiteY0" fmla="*/ 112004 h 794068"/>
              <a:gd name="connsiteX1" fmla="*/ 383340 w 501388"/>
              <a:gd name="connsiteY1" fmla="*/ 28089 h 794068"/>
              <a:gd name="connsiteX2" fmla="*/ 238465 w 501388"/>
              <a:gd name="connsiteY2" fmla="*/ 847 h 794068"/>
              <a:gd name="connsiteX3" fmla="*/ 237512 w 501388"/>
              <a:gd name="connsiteY3" fmla="*/ 847 h 794068"/>
              <a:gd name="connsiteX4" fmla="*/ 68063 w 501388"/>
              <a:gd name="connsiteY4" fmla="*/ 149818 h 794068"/>
              <a:gd name="connsiteX5" fmla="*/ 268277 w 501388"/>
              <a:gd name="connsiteY5" fmla="*/ 321840 h 794068"/>
              <a:gd name="connsiteX6" fmla="*/ 309902 w 501388"/>
              <a:gd name="connsiteY6" fmla="*/ 138579 h 794068"/>
              <a:gd name="connsiteX7" fmla="*/ 237322 w 501388"/>
              <a:gd name="connsiteY7" fmla="*/ 219447 h 794068"/>
              <a:gd name="connsiteX8" fmla="*/ 168170 w 501388"/>
              <a:gd name="connsiteY8" fmla="*/ 126863 h 794068"/>
              <a:gd name="connsiteX9" fmla="*/ 231513 w 501388"/>
              <a:gd name="connsiteY9" fmla="*/ 69713 h 794068"/>
              <a:gd name="connsiteX10" fmla="*/ 375244 w 501388"/>
              <a:gd name="connsiteY10" fmla="*/ 171821 h 794068"/>
              <a:gd name="connsiteX11" fmla="*/ 232369 w 501388"/>
              <a:gd name="connsiteY11" fmla="*/ 510340 h 794068"/>
              <a:gd name="connsiteX12" fmla="*/ 53394 w 501388"/>
              <a:gd name="connsiteY12" fmla="*/ 646166 h 794068"/>
              <a:gd name="connsiteX13" fmla="*/ 54 w 501388"/>
              <a:gd name="connsiteY13" fmla="*/ 719984 h 794068"/>
              <a:gd name="connsiteX14" fmla="*/ 23867 w 501388"/>
              <a:gd name="connsiteY14" fmla="*/ 793803 h 794068"/>
              <a:gd name="connsiteX15" fmla="*/ 81611 w 501388"/>
              <a:gd name="connsiteY15" fmla="*/ 717861 h 794068"/>
              <a:gd name="connsiteX16" fmla="*/ 115306 w 501388"/>
              <a:gd name="connsiteY16" fmla="*/ 684361 h 794068"/>
              <a:gd name="connsiteX17" fmla="*/ 499831 w 501388"/>
              <a:gd name="connsiteY17" fmla="*/ 253355 h 794068"/>
              <a:gd name="connsiteX18" fmla="*/ 471351 w 501388"/>
              <a:gd name="connsiteY18" fmla="*/ 112004 h 794068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15306 w 501388"/>
              <a:gd name="connsiteY15" fmla="*/ 684361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517004 w 547041"/>
              <a:gd name="connsiteY0" fmla="*/ 112004 h 793803"/>
              <a:gd name="connsiteX1" fmla="*/ 428993 w 547041"/>
              <a:gd name="connsiteY1" fmla="*/ 28089 h 793803"/>
              <a:gd name="connsiteX2" fmla="*/ 284118 w 547041"/>
              <a:gd name="connsiteY2" fmla="*/ 847 h 793803"/>
              <a:gd name="connsiteX3" fmla="*/ 283165 w 547041"/>
              <a:gd name="connsiteY3" fmla="*/ 847 h 793803"/>
              <a:gd name="connsiteX4" fmla="*/ 113716 w 547041"/>
              <a:gd name="connsiteY4" fmla="*/ 149818 h 793803"/>
              <a:gd name="connsiteX5" fmla="*/ 313930 w 547041"/>
              <a:gd name="connsiteY5" fmla="*/ 321840 h 793803"/>
              <a:gd name="connsiteX6" fmla="*/ 355555 w 547041"/>
              <a:gd name="connsiteY6" fmla="*/ 138579 h 793803"/>
              <a:gd name="connsiteX7" fmla="*/ 282975 w 547041"/>
              <a:gd name="connsiteY7" fmla="*/ 219447 h 793803"/>
              <a:gd name="connsiteX8" fmla="*/ 213823 w 547041"/>
              <a:gd name="connsiteY8" fmla="*/ 126863 h 793803"/>
              <a:gd name="connsiteX9" fmla="*/ 277166 w 547041"/>
              <a:gd name="connsiteY9" fmla="*/ 69713 h 793803"/>
              <a:gd name="connsiteX10" fmla="*/ 420897 w 547041"/>
              <a:gd name="connsiteY10" fmla="*/ 171821 h 793803"/>
              <a:gd name="connsiteX11" fmla="*/ 278022 w 547041"/>
              <a:gd name="connsiteY11" fmla="*/ 510340 h 793803"/>
              <a:gd name="connsiteX12" fmla="*/ 99047 w 547041"/>
              <a:gd name="connsiteY12" fmla="*/ 646166 h 793803"/>
              <a:gd name="connsiteX13" fmla="*/ 29 w 547041"/>
              <a:gd name="connsiteY13" fmla="*/ 648307 h 793803"/>
              <a:gd name="connsiteX14" fmla="*/ 69520 w 547041"/>
              <a:gd name="connsiteY14" fmla="*/ 793803 h 793803"/>
              <a:gd name="connsiteX15" fmla="*/ 182390 w 547041"/>
              <a:gd name="connsiteY15" fmla="*/ 677216 h 793803"/>
              <a:gd name="connsiteX16" fmla="*/ 545484 w 547041"/>
              <a:gd name="connsiteY16" fmla="*/ 253355 h 793803"/>
              <a:gd name="connsiteX17" fmla="*/ 517004 w 547041"/>
              <a:gd name="connsiteY17" fmla="*/ 112004 h 793803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13097 w 577748"/>
              <a:gd name="connsiteY15" fmla="*/ 677216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9190 w 577748"/>
              <a:gd name="connsiteY9" fmla="*/ 112621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26500 w 577748"/>
              <a:gd name="connsiteY13" fmla="*/ 665736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51402 w 581439"/>
              <a:gd name="connsiteY0" fmla="*/ 112004 h 788246"/>
              <a:gd name="connsiteX1" fmla="*/ 463391 w 581439"/>
              <a:gd name="connsiteY1" fmla="*/ 28089 h 788246"/>
              <a:gd name="connsiteX2" fmla="*/ 318516 w 581439"/>
              <a:gd name="connsiteY2" fmla="*/ 847 h 788246"/>
              <a:gd name="connsiteX3" fmla="*/ 317563 w 581439"/>
              <a:gd name="connsiteY3" fmla="*/ 847 h 788246"/>
              <a:gd name="connsiteX4" fmla="*/ 132666 w 581439"/>
              <a:gd name="connsiteY4" fmla="*/ 189012 h 788246"/>
              <a:gd name="connsiteX5" fmla="*/ 378506 w 581439"/>
              <a:gd name="connsiteY5" fmla="*/ 353555 h 788246"/>
              <a:gd name="connsiteX6" fmla="*/ 352845 w 581439"/>
              <a:gd name="connsiteY6" fmla="*/ 135094 h 788246"/>
              <a:gd name="connsiteX7" fmla="*/ 331783 w 581439"/>
              <a:gd name="connsiteY7" fmla="*/ 236844 h 788246"/>
              <a:gd name="connsiteX8" fmla="*/ 251033 w 581439"/>
              <a:gd name="connsiteY8" fmla="*/ 153868 h 788246"/>
              <a:gd name="connsiteX9" fmla="*/ 322623 w 581439"/>
              <a:gd name="connsiteY9" fmla="*/ 111397 h 788246"/>
              <a:gd name="connsiteX10" fmla="*/ 434909 w 581439"/>
              <a:gd name="connsiteY10" fmla="*/ 218038 h 788246"/>
              <a:gd name="connsiteX11" fmla="*/ 312420 w 581439"/>
              <a:gd name="connsiteY11" fmla="*/ 510340 h 788246"/>
              <a:gd name="connsiteX12" fmla="*/ 127835 w 581439"/>
              <a:gd name="connsiteY12" fmla="*/ 635818 h 788246"/>
              <a:gd name="connsiteX13" fmla="*/ 30191 w 581439"/>
              <a:gd name="connsiteY13" fmla="*/ 665736 h 788246"/>
              <a:gd name="connsiteX14" fmla="*/ 0 w 581439"/>
              <a:gd name="connsiteY14" fmla="*/ 788246 h 788246"/>
              <a:gd name="connsiteX15" fmla="*/ 231426 w 581439"/>
              <a:gd name="connsiteY15" fmla="*/ 714958 h 788246"/>
              <a:gd name="connsiteX16" fmla="*/ 579882 w 581439"/>
              <a:gd name="connsiteY16" fmla="*/ 253355 h 788246"/>
              <a:gd name="connsiteX17" fmla="*/ 551402 w 581439"/>
              <a:gd name="connsiteY17" fmla="*/ 112004 h 788246"/>
              <a:gd name="connsiteX0" fmla="*/ 1038614 w 1068651"/>
              <a:gd name="connsiteY0" fmla="*/ 112004 h 731116"/>
              <a:gd name="connsiteX1" fmla="*/ 950603 w 1068651"/>
              <a:gd name="connsiteY1" fmla="*/ 28089 h 731116"/>
              <a:gd name="connsiteX2" fmla="*/ 805728 w 1068651"/>
              <a:gd name="connsiteY2" fmla="*/ 847 h 731116"/>
              <a:gd name="connsiteX3" fmla="*/ 804775 w 1068651"/>
              <a:gd name="connsiteY3" fmla="*/ 847 h 731116"/>
              <a:gd name="connsiteX4" fmla="*/ 619878 w 1068651"/>
              <a:gd name="connsiteY4" fmla="*/ 189012 h 731116"/>
              <a:gd name="connsiteX5" fmla="*/ 865718 w 1068651"/>
              <a:gd name="connsiteY5" fmla="*/ 353555 h 731116"/>
              <a:gd name="connsiteX6" fmla="*/ 840057 w 1068651"/>
              <a:gd name="connsiteY6" fmla="*/ 135094 h 731116"/>
              <a:gd name="connsiteX7" fmla="*/ 818995 w 1068651"/>
              <a:gd name="connsiteY7" fmla="*/ 236844 h 731116"/>
              <a:gd name="connsiteX8" fmla="*/ 738245 w 1068651"/>
              <a:gd name="connsiteY8" fmla="*/ 153868 h 731116"/>
              <a:gd name="connsiteX9" fmla="*/ 809835 w 1068651"/>
              <a:gd name="connsiteY9" fmla="*/ 111397 h 731116"/>
              <a:gd name="connsiteX10" fmla="*/ 922121 w 1068651"/>
              <a:gd name="connsiteY10" fmla="*/ 218038 h 731116"/>
              <a:gd name="connsiteX11" fmla="*/ 799632 w 1068651"/>
              <a:gd name="connsiteY11" fmla="*/ 510340 h 731116"/>
              <a:gd name="connsiteX12" fmla="*/ 615047 w 1068651"/>
              <a:gd name="connsiteY12" fmla="*/ 635818 h 731116"/>
              <a:gd name="connsiteX13" fmla="*/ 517403 w 1068651"/>
              <a:gd name="connsiteY13" fmla="*/ 665736 h 731116"/>
              <a:gd name="connsiteX14" fmla="*/ 0 w 1068651"/>
              <a:gd name="connsiteY14" fmla="*/ 676935 h 731116"/>
              <a:gd name="connsiteX15" fmla="*/ 718638 w 1068651"/>
              <a:gd name="connsiteY15" fmla="*/ 714958 h 731116"/>
              <a:gd name="connsiteX16" fmla="*/ 1067094 w 1068651"/>
              <a:gd name="connsiteY16" fmla="*/ 253355 h 731116"/>
              <a:gd name="connsiteX17" fmla="*/ 1038614 w 1068651"/>
              <a:gd name="connsiteY17" fmla="*/ 112004 h 731116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517403 w 1068651"/>
              <a:gd name="connsiteY13" fmla="*/ 66573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56360 w 1068651"/>
              <a:gd name="connsiteY13" fmla="*/ 633231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913 w 1068651"/>
              <a:gd name="connsiteY12" fmla="*/ 72464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3876 w 1068651"/>
              <a:gd name="connsiteY12" fmla="*/ 68472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141 w 1068651"/>
              <a:gd name="connsiteY12" fmla="*/ 742800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7566 w 1068651"/>
              <a:gd name="connsiteY12" fmla="*/ 675524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50631 w 1068651"/>
              <a:gd name="connsiteY12" fmla="*/ 650450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369258 w 1316789"/>
              <a:gd name="connsiteY13" fmla="*/ 627833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9070 w 1316789"/>
              <a:gd name="connsiteY13" fmla="*/ 411391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8536 w 1316789"/>
              <a:gd name="connsiteY13" fmla="*/ 392896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6789" h="797489">
                <a:moveTo>
                  <a:pt x="1286752" y="112004"/>
                </a:moveTo>
                <a:cubicBezTo>
                  <a:pt x="1266750" y="75642"/>
                  <a:pt x="1236014" y="46337"/>
                  <a:pt x="1198741" y="28089"/>
                </a:cubicBezTo>
                <a:cubicBezTo>
                  <a:pt x="1153699" y="6382"/>
                  <a:pt x="1103716" y="-3017"/>
                  <a:pt x="1053866" y="847"/>
                </a:cubicBezTo>
                <a:lnTo>
                  <a:pt x="1052913" y="847"/>
                </a:lnTo>
                <a:cubicBezTo>
                  <a:pt x="904990" y="19421"/>
                  <a:pt x="893710" y="47365"/>
                  <a:pt x="868016" y="189012"/>
                </a:cubicBezTo>
                <a:cubicBezTo>
                  <a:pt x="899780" y="435629"/>
                  <a:pt x="1091289" y="383855"/>
                  <a:pt x="1113856" y="353555"/>
                </a:cubicBezTo>
                <a:cubicBezTo>
                  <a:pt x="1180586" y="263960"/>
                  <a:pt x="1131565" y="144689"/>
                  <a:pt x="1088195" y="135094"/>
                </a:cubicBezTo>
                <a:cubicBezTo>
                  <a:pt x="947960" y="137184"/>
                  <a:pt x="1045917" y="190595"/>
                  <a:pt x="1067133" y="236844"/>
                </a:cubicBezTo>
                <a:cubicBezTo>
                  <a:pt x="1030893" y="233354"/>
                  <a:pt x="974477" y="263120"/>
                  <a:pt x="986383" y="153868"/>
                </a:cubicBezTo>
                <a:cubicBezTo>
                  <a:pt x="1003528" y="135612"/>
                  <a:pt x="1019397" y="134416"/>
                  <a:pt x="1057973" y="111397"/>
                </a:cubicBezTo>
                <a:cubicBezTo>
                  <a:pt x="1130934" y="121875"/>
                  <a:pt x="1160448" y="149268"/>
                  <a:pt x="1170259" y="218038"/>
                </a:cubicBezTo>
                <a:cubicBezTo>
                  <a:pt x="1189309" y="360913"/>
                  <a:pt x="1115017" y="442998"/>
                  <a:pt x="1047770" y="510340"/>
                </a:cubicBezTo>
                <a:cubicBezTo>
                  <a:pt x="994239" y="568156"/>
                  <a:pt x="909097" y="627494"/>
                  <a:pt x="795884" y="655992"/>
                </a:cubicBezTo>
                <a:cubicBezTo>
                  <a:pt x="307341" y="755679"/>
                  <a:pt x="96571" y="388647"/>
                  <a:pt x="98536" y="392896"/>
                </a:cubicBezTo>
                <a:cubicBezTo>
                  <a:pt x="65513" y="405993"/>
                  <a:pt x="2976" y="381412"/>
                  <a:pt x="0" y="450683"/>
                </a:cubicBezTo>
                <a:cubicBezTo>
                  <a:pt x="73336" y="526256"/>
                  <a:pt x="303867" y="921236"/>
                  <a:pt x="900022" y="758560"/>
                </a:cubicBezTo>
                <a:cubicBezTo>
                  <a:pt x="1213939" y="634244"/>
                  <a:pt x="1294182" y="420138"/>
                  <a:pt x="1315232" y="253355"/>
                </a:cubicBezTo>
                <a:cubicBezTo>
                  <a:pt x="1320918" y="204412"/>
                  <a:pt x="1310948" y="154927"/>
                  <a:pt x="1286752" y="112004"/>
                </a:cubicBezTo>
                <a:close/>
              </a:path>
            </a:pathLst>
          </a:custGeom>
          <a:gradFill>
            <a:gsLst>
              <a:gs pos="0">
                <a:srgbClr val="31312B"/>
              </a:gs>
              <a:gs pos="100000">
                <a:srgbClr val="27271B"/>
              </a:gs>
            </a:gsLst>
            <a:lin ang="10800000" scaled="1"/>
          </a:gradFill>
          <a:ln w="9525" cap="flat">
            <a:noFill/>
            <a:prstDash val="solid"/>
            <a:miter/>
          </a:ln>
          <a:scene3d>
            <a:camera prst="orthographicFront"/>
            <a:lightRig rig="threePt" dir="t">
              <a:rot lat="0" lon="0" rev="13200000"/>
            </a:lightRig>
          </a:scene3d>
          <a:sp3d>
            <a:bevelT w="19050" h="38100" prst="coolSlant"/>
          </a:sp3d>
        </p:spPr>
        <p:txBody>
          <a:bodyPr rtlCol="0" anchor="ctr"/>
          <a:lstStyle/>
          <a:p>
            <a:endParaRPr lang="ja-JP" altLang="en-US" dirty="0"/>
          </a:p>
        </p:txBody>
      </p:sp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EEE9E68B-965A-4CD8-B1AA-91AF6584207B}"/>
              </a:ext>
            </a:extLst>
          </p:cNvPr>
          <p:cNvSpPr/>
          <p:nvPr/>
        </p:nvSpPr>
        <p:spPr>
          <a:xfrm rot="6754607">
            <a:off x="2808703" y="8554119"/>
            <a:ext cx="1499043" cy="846271"/>
          </a:xfrm>
          <a:custGeom>
            <a:avLst/>
            <a:gdLst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126230 w 452209"/>
              <a:gd name="connsiteY5" fmla="*/ 276596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47484 w 477521"/>
              <a:gd name="connsiteY0" fmla="*/ 112004 h 793952"/>
              <a:gd name="connsiteX1" fmla="*/ 359473 w 477521"/>
              <a:gd name="connsiteY1" fmla="*/ 28089 h 793952"/>
              <a:gd name="connsiteX2" fmla="*/ 214598 w 477521"/>
              <a:gd name="connsiteY2" fmla="*/ 847 h 793952"/>
              <a:gd name="connsiteX3" fmla="*/ 213645 w 477521"/>
              <a:gd name="connsiteY3" fmla="*/ 847 h 793952"/>
              <a:gd name="connsiteX4" fmla="*/ 44196 w 477521"/>
              <a:gd name="connsiteY4" fmla="*/ 149818 h 793952"/>
              <a:gd name="connsiteX5" fmla="*/ 244410 w 477521"/>
              <a:gd name="connsiteY5" fmla="*/ 321840 h 793952"/>
              <a:gd name="connsiteX6" fmla="*/ 286035 w 477521"/>
              <a:gd name="connsiteY6" fmla="*/ 138579 h 793952"/>
              <a:gd name="connsiteX7" fmla="*/ 213455 w 477521"/>
              <a:gd name="connsiteY7" fmla="*/ 219447 h 793952"/>
              <a:gd name="connsiteX8" fmla="*/ 144303 w 477521"/>
              <a:gd name="connsiteY8" fmla="*/ 126863 h 793952"/>
              <a:gd name="connsiteX9" fmla="*/ 207646 w 477521"/>
              <a:gd name="connsiteY9" fmla="*/ 69713 h 793952"/>
              <a:gd name="connsiteX10" fmla="*/ 351377 w 477521"/>
              <a:gd name="connsiteY10" fmla="*/ 171821 h 793952"/>
              <a:gd name="connsiteX11" fmla="*/ 208502 w 477521"/>
              <a:gd name="connsiteY11" fmla="*/ 510340 h 793952"/>
              <a:gd name="connsiteX12" fmla="*/ 29527 w 477521"/>
              <a:gd name="connsiteY12" fmla="*/ 646166 h 793952"/>
              <a:gd name="connsiteX13" fmla="*/ 26193 w 477521"/>
              <a:gd name="connsiteY13" fmla="*/ 658072 h 793952"/>
              <a:gd name="connsiteX14" fmla="*/ 0 w 477521"/>
              <a:gd name="connsiteY14" fmla="*/ 793803 h 793952"/>
              <a:gd name="connsiteX15" fmla="*/ 38694 w 477521"/>
              <a:gd name="connsiteY15" fmla="*/ 663092 h 793952"/>
              <a:gd name="connsiteX16" fmla="*/ 39052 w 477521"/>
              <a:gd name="connsiteY16" fmla="*/ 662930 h 793952"/>
              <a:gd name="connsiteX17" fmla="*/ 475964 w 477521"/>
              <a:gd name="connsiteY17" fmla="*/ 253355 h 793952"/>
              <a:gd name="connsiteX18" fmla="*/ 447484 w 477521"/>
              <a:gd name="connsiteY18" fmla="*/ 112004 h 793952"/>
              <a:gd name="connsiteX0" fmla="*/ 471351 w 501388"/>
              <a:gd name="connsiteY0" fmla="*/ 112004 h 793952"/>
              <a:gd name="connsiteX1" fmla="*/ 383340 w 501388"/>
              <a:gd name="connsiteY1" fmla="*/ 28089 h 793952"/>
              <a:gd name="connsiteX2" fmla="*/ 238465 w 501388"/>
              <a:gd name="connsiteY2" fmla="*/ 847 h 793952"/>
              <a:gd name="connsiteX3" fmla="*/ 237512 w 501388"/>
              <a:gd name="connsiteY3" fmla="*/ 847 h 793952"/>
              <a:gd name="connsiteX4" fmla="*/ 68063 w 501388"/>
              <a:gd name="connsiteY4" fmla="*/ 149818 h 793952"/>
              <a:gd name="connsiteX5" fmla="*/ 268277 w 501388"/>
              <a:gd name="connsiteY5" fmla="*/ 321840 h 793952"/>
              <a:gd name="connsiteX6" fmla="*/ 309902 w 501388"/>
              <a:gd name="connsiteY6" fmla="*/ 138579 h 793952"/>
              <a:gd name="connsiteX7" fmla="*/ 237322 w 501388"/>
              <a:gd name="connsiteY7" fmla="*/ 219447 h 793952"/>
              <a:gd name="connsiteX8" fmla="*/ 168170 w 501388"/>
              <a:gd name="connsiteY8" fmla="*/ 126863 h 793952"/>
              <a:gd name="connsiteX9" fmla="*/ 231513 w 501388"/>
              <a:gd name="connsiteY9" fmla="*/ 69713 h 793952"/>
              <a:gd name="connsiteX10" fmla="*/ 375244 w 501388"/>
              <a:gd name="connsiteY10" fmla="*/ 171821 h 793952"/>
              <a:gd name="connsiteX11" fmla="*/ 232369 w 501388"/>
              <a:gd name="connsiteY11" fmla="*/ 510340 h 793952"/>
              <a:gd name="connsiteX12" fmla="*/ 53394 w 501388"/>
              <a:gd name="connsiteY12" fmla="*/ 646166 h 793952"/>
              <a:gd name="connsiteX13" fmla="*/ 54 w 501388"/>
              <a:gd name="connsiteY13" fmla="*/ 719984 h 793952"/>
              <a:gd name="connsiteX14" fmla="*/ 23867 w 501388"/>
              <a:gd name="connsiteY14" fmla="*/ 793803 h 793952"/>
              <a:gd name="connsiteX15" fmla="*/ 62561 w 501388"/>
              <a:gd name="connsiteY15" fmla="*/ 663092 h 793952"/>
              <a:gd name="connsiteX16" fmla="*/ 62919 w 501388"/>
              <a:gd name="connsiteY16" fmla="*/ 662930 h 793952"/>
              <a:gd name="connsiteX17" fmla="*/ 499831 w 501388"/>
              <a:gd name="connsiteY17" fmla="*/ 253355 h 793952"/>
              <a:gd name="connsiteX18" fmla="*/ 471351 w 501388"/>
              <a:gd name="connsiteY18" fmla="*/ 112004 h 793952"/>
              <a:gd name="connsiteX0" fmla="*/ 471351 w 501388"/>
              <a:gd name="connsiteY0" fmla="*/ 112004 h 793948"/>
              <a:gd name="connsiteX1" fmla="*/ 383340 w 501388"/>
              <a:gd name="connsiteY1" fmla="*/ 28089 h 793948"/>
              <a:gd name="connsiteX2" fmla="*/ 238465 w 501388"/>
              <a:gd name="connsiteY2" fmla="*/ 847 h 793948"/>
              <a:gd name="connsiteX3" fmla="*/ 237512 w 501388"/>
              <a:gd name="connsiteY3" fmla="*/ 847 h 793948"/>
              <a:gd name="connsiteX4" fmla="*/ 68063 w 501388"/>
              <a:gd name="connsiteY4" fmla="*/ 149818 h 793948"/>
              <a:gd name="connsiteX5" fmla="*/ 268277 w 501388"/>
              <a:gd name="connsiteY5" fmla="*/ 321840 h 793948"/>
              <a:gd name="connsiteX6" fmla="*/ 309902 w 501388"/>
              <a:gd name="connsiteY6" fmla="*/ 138579 h 793948"/>
              <a:gd name="connsiteX7" fmla="*/ 237322 w 501388"/>
              <a:gd name="connsiteY7" fmla="*/ 219447 h 793948"/>
              <a:gd name="connsiteX8" fmla="*/ 168170 w 501388"/>
              <a:gd name="connsiteY8" fmla="*/ 126863 h 793948"/>
              <a:gd name="connsiteX9" fmla="*/ 231513 w 501388"/>
              <a:gd name="connsiteY9" fmla="*/ 69713 h 793948"/>
              <a:gd name="connsiteX10" fmla="*/ 375244 w 501388"/>
              <a:gd name="connsiteY10" fmla="*/ 171821 h 793948"/>
              <a:gd name="connsiteX11" fmla="*/ 232369 w 501388"/>
              <a:gd name="connsiteY11" fmla="*/ 510340 h 793948"/>
              <a:gd name="connsiteX12" fmla="*/ 53394 w 501388"/>
              <a:gd name="connsiteY12" fmla="*/ 646166 h 793948"/>
              <a:gd name="connsiteX13" fmla="*/ 54 w 501388"/>
              <a:gd name="connsiteY13" fmla="*/ 719984 h 793948"/>
              <a:gd name="connsiteX14" fmla="*/ 23867 w 501388"/>
              <a:gd name="connsiteY14" fmla="*/ 793803 h 793948"/>
              <a:gd name="connsiteX15" fmla="*/ 62561 w 501388"/>
              <a:gd name="connsiteY15" fmla="*/ 663092 h 793948"/>
              <a:gd name="connsiteX16" fmla="*/ 115306 w 501388"/>
              <a:gd name="connsiteY16" fmla="*/ 684361 h 793948"/>
              <a:gd name="connsiteX17" fmla="*/ 499831 w 501388"/>
              <a:gd name="connsiteY17" fmla="*/ 253355 h 793948"/>
              <a:gd name="connsiteX18" fmla="*/ 471351 w 501388"/>
              <a:gd name="connsiteY18" fmla="*/ 112004 h 793948"/>
              <a:gd name="connsiteX0" fmla="*/ 471351 w 501388"/>
              <a:gd name="connsiteY0" fmla="*/ 112004 h 794068"/>
              <a:gd name="connsiteX1" fmla="*/ 383340 w 501388"/>
              <a:gd name="connsiteY1" fmla="*/ 28089 h 794068"/>
              <a:gd name="connsiteX2" fmla="*/ 238465 w 501388"/>
              <a:gd name="connsiteY2" fmla="*/ 847 h 794068"/>
              <a:gd name="connsiteX3" fmla="*/ 237512 w 501388"/>
              <a:gd name="connsiteY3" fmla="*/ 847 h 794068"/>
              <a:gd name="connsiteX4" fmla="*/ 68063 w 501388"/>
              <a:gd name="connsiteY4" fmla="*/ 149818 h 794068"/>
              <a:gd name="connsiteX5" fmla="*/ 268277 w 501388"/>
              <a:gd name="connsiteY5" fmla="*/ 321840 h 794068"/>
              <a:gd name="connsiteX6" fmla="*/ 309902 w 501388"/>
              <a:gd name="connsiteY6" fmla="*/ 138579 h 794068"/>
              <a:gd name="connsiteX7" fmla="*/ 237322 w 501388"/>
              <a:gd name="connsiteY7" fmla="*/ 219447 h 794068"/>
              <a:gd name="connsiteX8" fmla="*/ 168170 w 501388"/>
              <a:gd name="connsiteY8" fmla="*/ 126863 h 794068"/>
              <a:gd name="connsiteX9" fmla="*/ 231513 w 501388"/>
              <a:gd name="connsiteY9" fmla="*/ 69713 h 794068"/>
              <a:gd name="connsiteX10" fmla="*/ 375244 w 501388"/>
              <a:gd name="connsiteY10" fmla="*/ 171821 h 794068"/>
              <a:gd name="connsiteX11" fmla="*/ 232369 w 501388"/>
              <a:gd name="connsiteY11" fmla="*/ 510340 h 794068"/>
              <a:gd name="connsiteX12" fmla="*/ 53394 w 501388"/>
              <a:gd name="connsiteY12" fmla="*/ 646166 h 794068"/>
              <a:gd name="connsiteX13" fmla="*/ 54 w 501388"/>
              <a:gd name="connsiteY13" fmla="*/ 719984 h 794068"/>
              <a:gd name="connsiteX14" fmla="*/ 23867 w 501388"/>
              <a:gd name="connsiteY14" fmla="*/ 793803 h 794068"/>
              <a:gd name="connsiteX15" fmla="*/ 81611 w 501388"/>
              <a:gd name="connsiteY15" fmla="*/ 717861 h 794068"/>
              <a:gd name="connsiteX16" fmla="*/ 115306 w 501388"/>
              <a:gd name="connsiteY16" fmla="*/ 684361 h 794068"/>
              <a:gd name="connsiteX17" fmla="*/ 499831 w 501388"/>
              <a:gd name="connsiteY17" fmla="*/ 253355 h 794068"/>
              <a:gd name="connsiteX18" fmla="*/ 471351 w 501388"/>
              <a:gd name="connsiteY18" fmla="*/ 112004 h 794068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15306 w 501388"/>
              <a:gd name="connsiteY15" fmla="*/ 684361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517004 w 547041"/>
              <a:gd name="connsiteY0" fmla="*/ 112004 h 793803"/>
              <a:gd name="connsiteX1" fmla="*/ 428993 w 547041"/>
              <a:gd name="connsiteY1" fmla="*/ 28089 h 793803"/>
              <a:gd name="connsiteX2" fmla="*/ 284118 w 547041"/>
              <a:gd name="connsiteY2" fmla="*/ 847 h 793803"/>
              <a:gd name="connsiteX3" fmla="*/ 283165 w 547041"/>
              <a:gd name="connsiteY3" fmla="*/ 847 h 793803"/>
              <a:gd name="connsiteX4" fmla="*/ 113716 w 547041"/>
              <a:gd name="connsiteY4" fmla="*/ 149818 h 793803"/>
              <a:gd name="connsiteX5" fmla="*/ 313930 w 547041"/>
              <a:gd name="connsiteY5" fmla="*/ 321840 h 793803"/>
              <a:gd name="connsiteX6" fmla="*/ 355555 w 547041"/>
              <a:gd name="connsiteY6" fmla="*/ 138579 h 793803"/>
              <a:gd name="connsiteX7" fmla="*/ 282975 w 547041"/>
              <a:gd name="connsiteY7" fmla="*/ 219447 h 793803"/>
              <a:gd name="connsiteX8" fmla="*/ 213823 w 547041"/>
              <a:gd name="connsiteY8" fmla="*/ 126863 h 793803"/>
              <a:gd name="connsiteX9" fmla="*/ 277166 w 547041"/>
              <a:gd name="connsiteY9" fmla="*/ 69713 h 793803"/>
              <a:gd name="connsiteX10" fmla="*/ 420897 w 547041"/>
              <a:gd name="connsiteY10" fmla="*/ 171821 h 793803"/>
              <a:gd name="connsiteX11" fmla="*/ 278022 w 547041"/>
              <a:gd name="connsiteY11" fmla="*/ 510340 h 793803"/>
              <a:gd name="connsiteX12" fmla="*/ 99047 w 547041"/>
              <a:gd name="connsiteY12" fmla="*/ 646166 h 793803"/>
              <a:gd name="connsiteX13" fmla="*/ 29 w 547041"/>
              <a:gd name="connsiteY13" fmla="*/ 648307 h 793803"/>
              <a:gd name="connsiteX14" fmla="*/ 69520 w 547041"/>
              <a:gd name="connsiteY14" fmla="*/ 793803 h 793803"/>
              <a:gd name="connsiteX15" fmla="*/ 182390 w 547041"/>
              <a:gd name="connsiteY15" fmla="*/ 677216 h 793803"/>
              <a:gd name="connsiteX16" fmla="*/ 545484 w 547041"/>
              <a:gd name="connsiteY16" fmla="*/ 253355 h 793803"/>
              <a:gd name="connsiteX17" fmla="*/ 517004 w 547041"/>
              <a:gd name="connsiteY17" fmla="*/ 112004 h 793803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13097 w 577748"/>
              <a:gd name="connsiteY15" fmla="*/ 677216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9190 w 577748"/>
              <a:gd name="connsiteY9" fmla="*/ 112621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26500 w 577748"/>
              <a:gd name="connsiteY13" fmla="*/ 665736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51402 w 581439"/>
              <a:gd name="connsiteY0" fmla="*/ 112004 h 788246"/>
              <a:gd name="connsiteX1" fmla="*/ 463391 w 581439"/>
              <a:gd name="connsiteY1" fmla="*/ 28089 h 788246"/>
              <a:gd name="connsiteX2" fmla="*/ 318516 w 581439"/>
              <a:gd name="connsiteY2" fmla="*/ 847 h 788246"/>
              <a:gd name="connsiteX3" fmla="*/ 317563 w 581439"/>
              <a:gd name="connsiteY3" fmla="*/ 847 h 788246"/>
              <a:gd name="connsiteX4" fmla="*/ 132666 w 581439"/>
              <a:gd name="connsiteY4" fmla="*/ 189012 h 788246"/>
              <a:gd name="connsiteX5" fmla="*/ 378506 w 581439"/>
              <a:gd name="connsiteY5" fmla="*/ 353555 h 788246"/>
              <a:gd name="connsiteX6" fmla="*/ 352845 w 581439"/>
              <a:gd name="connsiteY6" fmla="*/ 135094 h 788246"/>
              <a:gd name="connsiteX7" fmla="*/ 331783 w 581439"/>
              <a:gd name="connsiteY7" fmla="*/ 236844 h 788246"/>
              <a:gd name="connsiteX8" fmla="*/ 251033 w 581439"/>
              <a:gd name="connsiteY8" fmla="*/ 153868 h 788246"/>
              <a:gd name="connsiteX9" fmla="*/ 322623 w 581439"/>
              <a:gd name="connsiteY9" fmla="*/ 111397 h 788246"/>
              <a:gd name="connsiteX10" fmla="*/ 434909 w 581439"/>
              <a:gd name="connsiteY10" fmla="*/ 218038 h 788246"/>
              <a:gd name="connsiteX11" fmla="*/ 312420 w 581439"/>
              <a:gd name="connsiteY11" fmla="*/ 510340 h 788246"/>
              <a:gd name="connsiteX12" fmla="*/ 127835 w 581439"/>
              <a:gd name="connsiteY12" fmla="*/ 635818 h 788246"/>
              <a:gd name="connsiteX13" fmla="*/ 30191 w 581439"/>
              <a:gd name="connsiteY13" fmla="*/ 665736 h 788246"/>
              <a:gd name="connsiteX14" fmla="*/ 0 w 581439"/>
              <a:gd name="connsiteY14" fmla="*/ 788246 h 788246"/>
              <a:gd name="connsiteX15" fmla="*/ 231426 w 581439"/>
              <a:gd name="connsiteY15" fmla="*/ 714958 h 788246"/>
              <a:gd name="connsiteX16" fmla="*/ 579882 w 581439"/>
              <a:gd name="connsiteY16" fmla="*/ 253355 h 788246"/>
              <a:gd name="connsiteX17" fmla="*/ 551402 w 581439"/>
              <a:gd name="connsiteY17" fmla="*/ 112004 h 788246"/>
              <a:gd name="connsiteX0" fmla="*/ 1038614 w 1068651"/>
              <a:gd name="connsiteY0" fmla="*/ 112004 h 731116"/>
              <a:gd name="connsiteX1" fmla="*/ 950603 w 1068651"/>
              <a:gd name="connsiteY1" fmla="*/ 28089 h 731116"/>
              <a:gd name="connsiteX2" fmla="*/ 805728 w 1068651"/>
              <a:gd name="connsiteY2" fmla="*/ 847 h 731116"/>
              <a:gd name="connsiteX3" fmla="*/ 804775 w 1068651"/>
              <a:gd name="connsiteY3" fmla="*/ 847 h 731116"/>
              <a:gd name="connsiteX4" fmla="*/ 619878 w 1068651"/>
              <a:gd name="connsiteY4" fmla="*/ 189012 h 731116"/>
              <a:gd name="connsiteX5" fmla="*/ 865718 w 1068651"/>
              <a:gd name="connsiteY5" fmla="*/ 353555 h 731116"/>
              <a:gd name="connsiteX6" fmla="*/ 840057 w 1068651"/>
              <a:gd name="connsiteY6" fmla="*/ 135094 h 731116"/>
              <a:gd name="connsiteX7" fmla="*/ 818995 w 1068651"/>
              <a:gd name="connsiteY7" fmla="*/ 236844 h 731116"/>
              <a:gd name="connsiteX8" fmla="*/ 738245 w 1068651"/>
              <a:gd name="connsiteY8" fmla="*/ 153868 h 731116"/>
              <a:gd name="connsiteX9" fmla="*/ 809835 w 1068651"/>
              <a:gd name="connsiteY9" fmla="*/ 111397 h 731116"/>
              <a:gd name="connsiteX10" fmla="*/ 922121 w 1068651"/>
              <a:gd name="connsiteY10" fmla="*/ 218038 h 731116"/>
              <a:gd name="connsiteX11" fmla="*/ 799632 w 1068651"/>
              <a:gd name="connsiteY11" fmla="*/ 510340 h 731116"/>
              <a:gd name="connsiteX12" fmla="*/ 615047 w 1068651"/>
              <a:gd name="connsiteY12" fmla="*/ 635818 h 731116"/>
              <a:gd name="connsiteX13" fmla="*/ 517403 w 1068651"/>
              <a:gd name="connsiteY13" fmla="*/ 665736 h 731116"/>
              <a:gd name="connsiteX14" fmla="*/ 0 w 1068651"/>
              <a:gd name="connsiteY14" fmla="*/ 676935 h 731116"/>
              <a:gd name="connsiteX15" fmla="*/ 718638 w 1068651"/>
              <a:gd name="connsiteY15" fmla="*/ 714958 h 731116"/>
              <a:gd name="connsiteX16" fmla="*/ 1067094 w 1068651"/>
              <a:gd name="connsiteY16" fmla="*/ 253355 h 731116"/>
              <a:gd name="connsiteX17" fmla="*/ 1038614 w 1068651"/>
              <a:gd name="connsiteY17" fmla="*/ 112004 h 731116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517403 w 1068651"/>
              <a:gd name="connsiteY13" fmla="*/ 66573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56360 w 1068651"/>
              <a:gd name="connsiteY13" fmla="*/ 633231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913 w 1068651"/>
              <a:gd name="connsiteY12" fmla="*/ 72464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3876 w 1068651"/>
              <a:gd name="connsiteY12" fmla="*/ 68472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141 w 1068651"/>
              <a:gd name="connsiteY12" fmla="*/ 742800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7566 w 1068651"/>
              <a:gd name="connsiteY12" fmla="*/ 675524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50631 w 1068651"/>
              <a:gd name="connsiteY12" fmla="*/ 650450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369258 w 1316789"/>
              <a:gd name="connsiteY13" fmla="*/ 627833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9070 w 1316789"/>
              <a:gd name="connsiteY13" fmla="*/ 411391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8536 w 1316789"/>
              <a:gd name="connsiteY13" fmla="*/ 392896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6789" h="797489">
                <a:moveTo>
                  <a:pt x="1286752" y="112004"/>
                </a:moveTo>
                <a:cubicBezTo>
                  <a:pt x="1266750" y="75642"/>
                  <a:pt x="1236014" y="46337"/>
                  <a:pt x="1198741" y="28089"/>
                </a:cubicBezTo>
                <a:cubicBezTo>
                  <a:pt x="1153699" y="6382"/>
                  <a:pt x="1103716" y="-3017"/>
                  <a:pt x="1053866" y="847"/>
                </a:cubicBezTo>
                <a:lnTo>
                  <a:pt x="1052913" y="847"/>
                </a:lnTo>
                <a:cubicBezTo>
                  <a:pt x="904990" y="19421"/>
                  <a:pt x="893710" y="47365"/>
                  <a:pt x="868016" y="189012"/>
                </a:cubicBezTo>
                <a:cubicBezTo>
                  <a:pt x="899780" y="435629"/>
                  <a:pt x="1091289" y="383855"/>
                  <a:pt x="1113856" y="353555"/>
                </a:cubicBezTo>
                <a:cubicBezTo>
                  <a:pt x="1180586" y="263960"/>
                  <a:pt x="1131565" y="144689"/>
                  <a:pt x="1088195" y="135094"/>
                </a:cubicBezTo>
                <a:cubicBezTo>
                  <a:pt x="947960" y="137184"/>
                  <a:pt x="1045917" y="190595"/>
                  <a:pt x="1067133" y="236844"/>
                </a:cubicBezTo>
                <a:cubicBezTo>
                  <a:pt x="1030893" y="233354"/>
                  <a:pt x="974477" y="263120"/>
                  <a:pt x="986383" y="153868"/>
                </a:cubicBezTo>
                <a:cubicBezTo>
                  <a:pt x="1003528" y="135612"/>
                  <a:pt x="1019397" y="134416"/>
                  <a:pt x="1057973" y="111397"/>
                </a:cubicBezTo>
                <a:cubicBezTo>
                  <a:pt x="1130934" y="121875"/>
                  <a:pt x="1160448" y="149268"/>
                  <a:pt x="1170259" y="218038"/>
                </a:cubicBezTo>
                <a:cubicBezTo>
                  <a:pt x="1189309" y="360913"/>
                  <a:pt x="1115017" y="442998"/>
                  <a:pt x="1047770" y="510340"/>
                </a:cubicBezTo>
                <a:cubicBezTo>
                  <a:pt x="994239" y="568156"/>
                  <a:pt x="909097" y="627494"/>
                  <a:pt x="795884" y="655992"/>
                </a:cubicBezTo>
                <a:cubicBezTo>
                  <a:pt x="307341" y="755679"/>
                  <a:pt x="96571" y="388647"/>
                  <a:pt x="98536" y="392896"/>
                </a:cubicBezTo>
                <a:cubicBezTo>
                  <a:pt x="65513" y="405993"/>
                  <a:pt x="2976" y="381412"/>
                  <a:pt x="0" y="450683"/>
                </a:cubicBezTo>
                <a:cubicBezTo>
                  <a:pt x="73336" y="526256"/>
                  <a:pt x="303867" y="921236"/>
                  <a:pt x="900022" y="758560"/>
                </a:cubicBezTo>
                <a:cubicBezTo>
                  <a:pt x="1213939" y="634244"/>
                  <a:pt x="1294182" y="420138"/>
                  <a:pt x="1315232" y="253355"/>
                </a:cubicBezTo>
                <a:cubicBezTo>
                  <a:pt x="1320918" y="204412"/>
                  <a:pt x="1310948" y="154927"/>
                  <a:pt x="1286752" y="112004"/>
                </a:cubicBezTo>
                <a:close/>
              </a:path>
            </a:pathLst>
          </a:custGeom>
          <a:gradFill>
            <a:gsLst>
              <a:gs pos="0">
                <a:srgbClr val="31312B"/>
              </a:gs>
              <a:gs pos="100000">
                <a:srgbClr val="27271B"/>
              </a:gs>
            </a:gsLst>
            <a:lin ang="10800000" scaled="1"/>
          </a:gradFill>
          <a:ln w="9525" cap="flat">
            <a:noFill/>
            <a:prstDash val="solid"/>
            <a:miter/>
          </a:ln>
          <a:scene3d>
            <a:camera prst="orthographicFront"/>
            <a:lightRig rig="threePt" dir="t">
              <a:rot lat="0" lon="0" rev="7800000"/>
            </a:lightRig>
          </a:scene3d>
          <a:sp3d>
            <a:bevelT w="19050" h="38100" prst="coolSlant"/>
          </a:sp3d>
        </p:spPr>
        <p:txBody>
          <a:bodyPr rtlCol="0" anchor="ctr"/>
          <a:lstStyle/>
          <a:p>
            <a:endParaRPr lang="ja-JP" altLang="en-US" dirty="0"/>
          </a:p>
        </p:txBody>
      </p:sp>
      <p:sp>
        <p:nvSpPr>
          <p:cNvPr id="58" name="フリーフォーム: 図形 57">
            <a:extLst>
              <a:ext uri="{FF2B5EF4-FFF2-40B4-BE49-F238E27FC236}">
                <a16:creationId xmlns:a16="http://schemas.microsoft.com/office/drawing/2014/main" id="{B3F2ED72-5375-4E6B-8111-582B6053E7C2}"/>
              </a:ext>
            </a:extLst>
          </p:cNvPr>
          <p:cNvSpPr/>
          <p:nvPr/>
        </p:nvSpPr>
        <p:spPr>
          <a:xfrm rot="12154607">
            <a:off x="3360105" y="8282062"/>
            <a:ext cx="1499043" cy="846271"/>
          </a:xfrm>
          <a:custGeom>
            <a:avLst/>
            <a:gdLst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126230 w 452209"/>
              <a:gd name="connsiteY5" fmla="*/ 276596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47484 w 477521"/>
              <a:gd name="connsiteY0" fmla="*/ 112004 h 793952"/>
              <a:gd name="connsiteX1" fmla="*/ 359473 w 477521"/>
              <a:gd name="connsiteY1" fmla="*/ 28089 h 793952"/>
              <a:gd name="connsiteX2" fmla="*/ 214598 w 477521"/>
              <a:gd name="connsiteY2" fmla="*/ 847 h 793952"/>
              <a:gd name="connsiteX3" fmla="*/ 213645 w 477521"/>
              <a:gd name="connsiteY3" fmla="*/ 847 h 793952"/>
              <a:gd name="connsiteX4" fmla="*/ 44196 w 477521"/>
              <a:gd name="connsiteY4" fmla="*/ 149818 h 793952"/>
              <a:gd name="connsiteX5" fmla="*/ 244410 w 477521"/>
              <a:gd name="connsiteY5" fmla="*/ 321840 h 793952"/>
              <a:gd name="connsiteX6" fmla="*/ 286035 w 477521"/>
              <a:gd name="connsiteY6" fmla="*/ 138579 h 793952"/>
              <a:gd name="connsiteX7" fmla="*/ 213455 w 477521"/>
              <a:gd name="connsiteY7" fmla="*/ 219447 h 793952"/>
              <a:gd name="connsiteX8" fmla="*/ 144303 w 477521"/>
              <a:gd name="connsiteY8" fmla="*/ 126863 h 793952"/>
              <a:gd name="connsiteX9" fmla="*/ 207646 w 477521"/>
              <a:gd name="connsiteY9" fmla="*/ 69713 h 793952"/>
              <a:gd name="connsiteX10" fmla="*/ 351377 w 477521"/>
              <a:gd name="connsiteY10" fmla="*/ 171821 h 793952"/>
              <a:gd name="connsiteX11" fmla="*/ 208502 w 477521"/>
              <a:gd name="connsiteY11" fmla="*/ 510340 h 793952"/>
              <a:gd name="connsiteX12" fmla="*/ 29527 w 477521"/>
              <a:gd name="connsiteY12" fmla="*/ 646166 h 793952"/>
              <a:gd name="connsiteX13" fmla="*/ 26193 w 477521"/>
              <a:gd name="connsiteY13" fmla="*/ 658072 h 793952"/>
              <a:gd name="connsiteX14" fmla="*/ 0 w 477521"/>
              <a:gd name="connsiteY14" fmla="*/ 793803 h 793952"/>
              <a:gd name="connsiteX15" fmla="*/ 38694 w 477521"/>
              <a:gd name="connsiteY15" fmla="*/ 663092 h 793952"/>
              <a:gd name="connsiteX16" fmla="*/ 39052 w 477521"/>
              <a:gd name="connsiteY16" fmla="*/ 662930 h 793952"/>
              <a:gd name="connsiteX17" fmla="*/ 475964 w 477521"/>
              <a:gd name="connsiteY17" fmla="*/ 253355 h 793952"/>
              <a:gd name="connsiteX18" fmla="*/ 447484 w 477521"/>
              <a:gd name="connsiteY18" fmla="*/ 112004 h 793952"/>
              <a:gd name="connsiteX0" fmla="*/ 471351 w 501388"/>
              <a:gd name="connsiteY0" fmla="*/ 112004 h 793952"/>
              <a:gd name="connsiteX1" fmla="*/ 383340 w 501388"/>
              <a:gd name="connsiteY1" fmla="*/ 28089 h 793952"/>
              <a:gd name="connsiteX2" fmla="*/ 238465 w 501388"/>
              <a:gd name="connsiteY2" fmla="*/ 847 h 793952"/>
              <a:gd name="connsiteX3" fmla="*/ 237512 w 501388"/>
              <a:gd name="connsiteY3" fmla="*/ 847 h 793952"/>
              <a:gd name="connsiteX4" fmla="*/ 68063 w 501388"/>
              <a:gd name="connsiteY4" fmla="*/ 149818 h 793952"/>
              <a:gd name="connsiteX5" fmla="*/ 268277 w 501388"/>
              <a:gd name="connsiteY5" fmla="*/ 321840 h 793952"/>
              <a:gd name="connsiteX6" fmla="*/ 309902 w 501388"/>
              <a:gd name="connsiteY6" fmla="*/ 138579 h 793952"/>
              <a:gd name="connsiteX7" fmla="*/ 237322 w 501388"/>
              <a:gd name="connsiteY7" fmla="*/ 219447 h 793952"/>
              <a:gd name="connsiteX8" fmla="*/ 168170 w 501388"/>
              <a:gd name="connsiteY8" fmla="*/ 126863 h 793952"/>
              <a:gd name="connsiteX9" fmla="*/ 231513 w 501388"/>
              <a:gd name="connsiteY9" fmla="*/ 69713 h 793952"/>
              <a:gd name="connsiteX10" fmla="*/ 375244 w 501388"/>
              <a:gd name="connsiteY10" fmla="*/ 171821 h 793952"/>
              <a:gd name="connsiteX11" fmla="*/ 232369 w 501388"/>
              <a:gd name="connsiteY11" fmla="*/ 510340 h 793952"/>
              <a:gd name="connsiteX12" fmla="*/ 53394 w 501388"/>
              <a:gd name="connsiteY12" fmla="*/ 646166 h 793952"/>
              <a:gd name="connsiteX13" fmla="*/ 54 w 501388"/>
              <a:gd name="connsiteY13" fmla="*/ 719984 h 793952"/>
              <a:gd name="connsiteX14" fmla="*/ 23867 w 501388"/>
              <a:gd name="connsiteY14" fmla="*/ 793803 h 793952"/>
              <a:gd name="connsiteX15" fmla="*/ 62561 w 501388"/>
              <a:gd name="connsiteY15" fmla="*/ 663092 h 793952"/>
              <a:gd name="connsiteX16" fmla="*/ 62919 w 501388"/>
              <a:gd name="connsiteY16" fmla="*/ 662930 h 793952"/>
              <a:gd name="connsiteX17" fmla="*/ 499831 w 501388"/>
              <a:gd name="connsiteY17" fmla="*/ 253355 h 793952"/>
              <a:gd name="connsiteX18" fmla="*/ 471351 w 501388"/>
              <a:gd name="connsiteY18" fmla="*/ 112004 h 793952"/>
              <a:gd name="connsiteX0" fmla="*/ 471351 w 501388"/>
              <a:gd name="connsiteY0" fmla="*/ 112004 h 793948"/>
              <a:gd name="connsiteX1" fmla="*/ 383340 w 501388"/>
              <a:gd name="connsiteY1" fmla="*/ 28089 h 793948"/>
              <a:gd name="connsiteX2" fmla="*/ 238465 w 501388"/>
              <a:gd name="connsiteY2" fmla="*/ 847 h 793948"/>
              <a:gd name="connsiteX3" fmla="*/ 237512 w 501388"/>
              <a:gd name="connsiteY3" fmla="*/ 847 h 793948"/>
              <a:gd name="connsiteX4" fmla="*/ 68063 w 501388"/>
              <a:gd name="connsiteY4" fmla="*/ 149818 h 793948"/>
              <a:gd name="connsiteX5" fmla="*/ 268277 w 501388"/>
              <a:gd name="connsiteY5" fmla="*/ 321840 h 793948"/>
              <a:gd name="connsiteX6" fmla="*/ 309902 w 501388"/>
              <a:gd name="connsiteY6" fmla="*/ 138579 h 793948"/>
              <a:gd name="connsiteX7" fmla="*/ 237322 w 501388"/>
              <a:gd name="connsiteY7" fmla="*/ 219447 h 793948"/>
              <a:gd name="connsiteX8" fmla="*/ 168170 w 501388"/>
              <a:gd name="connsiteY8" fmla="*/ 126863 h 793948"/>
              <a:gd name="connsiteX9" fmla="*/ 231513 w 501388"/>
              <a:gd name="connsiteY9" fmla="*/ 69713 h 793948"/>
              <a:gd name="connsiteX10" fmla="*/ 375244 w 501388"/>
              <a:gd name="connsiteY10" fmla="*/ 171821 h 793948"/>
              <a:gd name="connsiteX11" fmla="*/ 232369 w 501388"/>
              <a:gd name="connsiteY11" fmla="*/ 510340 h 793948"/>
              <a:gd name="connsiteX12" fmla="*/ 53394 w 501388"/>
              <a:gd name="connsiteY12" fmla="*/ 646166 h 793948"/>
              <a:gd name="connsiteX13" fmla="*/ 54 w 501388"/>
              <a:gd name="connsiteY13" fmla="*/ 719984 h 793948"/>
              <a:gd name="connsiteX14" fmla="*/ 23867 w 501388"/>
              <a:gd name="connsiteY14" fmla="*/ 793803 h 793948"/>
              <a:gd name="connsiteX15" fmla="*/ 62561 w 501388"/>
              <a:gd name="connsiteY15" fmla="*/ 663092 h 793948"/>
              <a:gd name="connsiteX16" fmla="*/ 115306 w 501388"/>
              <a:gd name="connsiteY16" fmla="*/ 684361 h 793948"/>
              <a:gd name="connsiteX17" fmla="*/ 499831 w 501388"/>
              <a:gd name="connsiteY17" fmla="*/ 253355 h 793948"/>
              <a:gd name="connsiteX18" fmla="*/ 471351 w 501388"/>
              <a:gd name="connsiteY18" fmla="*/ 112004 h 793948"/>
              <a:gd name="connsiteX0" fmla="*/ 471351 w 501388"/>
              <a:gd name="connsiteY0" fmla="*/ 112004 h 794068"/>
              <a:gd name="connsiteX1" fmla="*/ 383340 w 501388"/>
              <a:gd name="connsiteY1" fmla="*/ 28089 h 794068"/>
              <a:gd name="connsiteX2" fmla="*/ 238465 w 501388"/>
              <a:gd name="connsiteY2" fmla="*/ 847 h 794068"/>
              <a:gd name="connsiteX3" fmla="*/ 237512 w 501388"/>
              <a:gd name="connsiteY3" fmla="*/ 847 h 794068"/>
              <a:gd name="connsiteX4" fmla="*/ 68063 w 501388"/>
              <a:gd name="connsiteY4" fmla="*/ 149818 h 794068"/>
              <a:gd name="connsiteX5" fmla="*/ 268277 w 501388"/>
              <a:gd name="connsiteY5" fmla="*/ 321840 h 794068"/>
              <a:gd name="connsiteX6" fmla="*/ 309902 w 501388"/>
              <a:gd name="connsiteY6" fmla="*/ 138579 h 794068"/>
              <a:gd name="connsiteX7" fmla="*/ 237322 w 501388"/>
              <a:gd name="connsiteY7" fmla="*/ 219447 h 794068"/>
              <a:gd name="connsiteX8" fmla="*/ 168170 w 501388"/>
              <a:gd name="connsiteY8" fmla="*/ 126863 h 794068"/>
              <a:gd name="connsiteX9" fmla="*/ 231513 w 501388"/>
              <a:gd name="connsiteY9" fmla="*/ 69713 h 794068"/>
              <a:gd name="connsiteX10" fmla="*/ 375244 w 501388"/>
              <a:gd name="connsiteY10" fmla="*/ 171821 h 794068"/>
              <a:gd name="connsiteX11" fmla="*/ 232369 w 501388"/>
              <a:gd name="connsiteY11" fmla="*/ 510340 h 794068"/>
              <a:gd name="connsiteX12" fmla="*/ 53394 w 501388"/>
              <a:gd name="connsiteY12" fmla="*/ 646166 h 794068"/>
              <a:gd name="connsiteX13" fmla="*/ 54 w 501388"/>
              <a:gd name="connsiteY13" fmla="*/ 719984 h 794068"/>
              <a:gd name="connsiteX14" fmla="*/ 23867 w 501388"/>
              <a:gd name="connsiteY14" fmla="*/ 793803 h 794068"/>
              <a:gd name="connsiteX15" fmla="*/ 81611 w 501388"/>
              <a:gd name="connsiteY15" fmla="*/ 717861 h 794068"/>
              <a:gd name="connsiteX16" fmla="*/ 115306 w 501388"/>
              <a:gd name="connsiteY16" fmla="*/ 684361 h 794068"/>
              <a:gd name="connsiteX17" fmla="*/ 499831 w 501388"/>
              <a:gd name="connsiteY17" fmla="*/ 253355 h 794068"/>
              <a:gd name="connsiteX18" fmla="*/ 471351 w 501388"/>
              <a:gd name="connsiteY18" fmla="*/ 112004 h 794068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15306 w 501388"/>
              <a:gd name="connsiteY15" fmla="*/ 684361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517004 w 547041"/>
              <a:gd name="connsiteY0" fmla="*/ 112004 h 793803"/>
              <a:gd name="connsiteX1" fmla="*/ 428993 w 547041"/>
              <a:gd name="connsiteY1" fmla="*/ 28089 h 793803"/>
              <a:gd name="connsiteX2" fmla="*/ 284118 w 547041"/>
              <a:gd name="connsiteY2" fmla="*/ 847 h 793803"/>
              <a:gd name="connsiteX3" fmla="*/ 283165 w 547041"/>
              <a:gd name="connsiteY3" fmla="*/ 847 h 793803"/>
              <a:gd name="connsiteX4" fmla="*/ 113716 w 547041"/>
              <a:gd name="connsiteY4" fmla="*/ 149818 h 793803"/>
              <a:gd name="connsiteX5" fmla="*/ 313930 w 547041"/>
              <a:gd name="connsiteY5" fmla="*/ 321840 h 793803"/>
              <a:gd name="connsiteX6" fmla="*/ 355555 w 547041"/>
              <a:gd name="connsiteY6" fmla="*/ 138579 h 793803"/>
              <a:gd name="connsiteX7" fmla="*/ 282975 w 547041"/>
              <a:gd name="connsiteY7" fmla="*/ 219447 h 793803"/>
              <a:gd name="connsiteX8" fmla="*/ 213823 w 547041"/>
              <a:gd name="connsiteY8" fmla="*/ 126863 h 793803"/>
              <a:gd name="connsiteX9" fmla="*/ 277166 w 547041"/>
              <a:gd name="connsiteY9" fmla="*/ 69713 h 793803"/>
              <a:gd name="connsiteX10" fmla="*/ 420897 w 547041"/>
              <a:gd name="connsiteY10" fmla="*/ 171821 h 793803"/>
              <a:gd name="connsiteX11" fmla="*/ 278022 w 547041"/>
              <a:gd name="connsiteY11" fmla="*/ 510340 h 793803"/>
              <a:gd name="connsiteX12" fmla="*/ 99047 w 547041"/>
              <a:gd name="connsiteY12" fmla="*/ 646166 h 793803"/>
              <a:gd name="connsiteX13" fmla="*/ 29 w 547041"/>
              <a:gd name="connsiteY13" fmla="*/ 648307 h 793803"/>
              <a:gd name="connsiteX14" fmla="*/ 69520 w 547041"/>
              <a:gd name="connsiteY14" fmla="*/ 793803 h 793803"/>
              <a:gd name="connsiteX15" fmla="*/ 182390 w 547041"/>
              <a:gd name="connsiteY15" fmla="*/ 677216 h 793803"/>
              <a:gd name="connsiteX16" fmla="*/ 545484 w 547041"/>
              <a:gd name="connsiteY16" fmla="*/ 253355 h 793803"/>
              <a:gd name="connsiteX17" fmla="*/ 517004 w 547041"/>
              <a:gd name="connsiteY17" fmla="*/ 112004 h 793803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13097 w 577748"/>
              <a:gd name="connsiteY15" fmla="*/ 677216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9190 w 577748"/>
              <a:gd name="connsiteY9" fmla="*/ 112621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26500 w 577748"/>
              <a:gd name="connsiteY13" fmla="*/ 665736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51402 w 581439"/>
              <a:gd name="connsiteY0" fmla="*/ 112004 h 788246"/>
              <a:gd name="connsiteX1" fmla="*/ 463391 w 581439"/>
              <a:gd name="connsiteY1" fmla="*/ 28089 h 788246"/>
              <a:gd name="connsiteX2" fmla="*/ 318516 w 581439"/>
              <a:gd name="connsiteY2" fmla="*/ 847 h 788246"/>
              <a:gd name="connsiteX3" fmla="*/ 317563 w 581439"/>
              <a:gd name="connsiteY3" fmla="*/ 847 h 788246"/>
              <a:gd name="connsiteX4" fmla="*/ 132666 w 581439"/>
              <a:gd name="connsiteY4" fmla="*/ 189012 h 788246"/>
              <a:gd name="connsiteX5" fmla="*/ 378506 w 581439"/>
              <a:gd name="connsiteY5" fmla="*/ 353555 h 788246"/>
              <a:gd name="connsiteX6" fmla="*/ 352845 w 581439"/>
              <a:gd name="connsiteY6" fmla="*/ 135094 h 788246"/>
              <a:gd name="connsiteX7" fmla="*/ 331783 w 581439"/>
              <a:gd name="connsiteY7" fmla="*/ 236844 h 788246"/>
              <a:gd name="connsiteX8" fmla="*/ 251033 w 581439"/>
              <a:gd name="connsiteY8" fmla="*/ 153868 h 788246"/>
              <a:gd name="connsiteX9" fmla="*/ 322623 w 581439"/>
              <a:gd name="connsiteY9" fmla="*/ 111397 h 788246"/>
              <a:gd name="connsiteX10" fmla="*/ 434909 w 581439"/>
              <a:gd name="connsiteY10" fmla="*/ 218038 h 788246"/>
              <a:gd name="connsiteX11" fmla="*/ 312420 w 581439"/>
              <a:gd name="connsiteY11" fmla="*/ 510340 h 788246"/>
              <a:gd name="connsiteX12" fmla="*/ 127835 w 581439"/>
              <a:gd name="connsiteY12" fmla="*/ 635818 h 788246"/>
              <a:gd name="connsiteX13" fmla="*/ 30191 w 581439"/>
              <a:gd name="connsiteY13" fmla="*/ 665736 h 788246"/>
              <a:gd name="connsiteX14" fmla="*/ 0 w 581439"/>
              <a:gd name="connsiteY14" fmla="*/ 788246 h 788246"/>
              <a:gd name="connsiteX15" fmla="*/ 231426 w 581439"/>
              <a:gd name="connsiteY15" fmla="*/ 714958 h 788246"/>
              <a:gd name="connsiteX16" fmla="*/ 579882 w 581439"/>
              <a:gd name="connsiteY16" fmla="*/ 253355 h 788246"/>
              <a:gd name="connsiteX17" fmla="*/ 551402 w 581439"/>
              <a:gd name="connsiteY17" fmla="*/ 112004 h 788246"/>
              <a:gd name="connsiteX0" fmla="*/ 1038614 w 1068651"/>
              <a:gd name="connsiteY0" fmla="*/ 112004 h 731116"/>
              <a:gd name="connsiteX1" fmla="*/ 950603 w 1068651"/>
              <a:gd name="connsiteY1" fmla="*/ 28089 h 731116"/>
              <a:gd name="connsiteX2" fmla="*/ 805728 w 1068651"/>
              <a:gd name="connsiteY2" fmla="*/ 847 h 731116"/>
              <a:gd name="connsiteX3" fmla="*/ 804775 w 1068651"/>
              <a:gd name="connsiteY3" fmla="*/ 847 h 731116"/>
              <a:gd name="connsiteX4" fmla="*/ 619878 w 1068651"/>
              <a:gd name="connsiteY4" fmla="*/ 189012 h 731116"/>
              <a:gd name="connsiteX5" fmla="*/ 865718 w 1068651"/>
              <a:gd name="connsiteY5" fmla="*/ 353555 h 731116"/>
              <a:gd name="connsiteX6" fmla="*/ 840057 w 1068651"/>
              <a:gd name="connsiteY6" fmla="*/ 135094 h 731116"/>
              <a:gd name="connsiteX7" fmla="*/ 818995 w 1068651"/>
              <a:gd name="connsiteY7" fmla="*/ 236844 h 731116"/>
              <a:gd name="connsiteX8" fmla="*/ 738245 w 1068651"/>
              <a:gd name="connsiteY8" fmla="*/ 153868 h 731116"/>
              <a:gd name="connsiteX9" fmla="*/ 809835 w 1068651"/>
              <a:gd name="connsiteY9" fmla="*/ 111397 h 731116"/>
              <a:gd name="connsiteX10" fmla="*/ 922121 w 1068651"/>
              <a:gd name="connsiteY10" fmla="*/ 218038 h 731116"/>
              <a:gd name="connsiteX11" fmla="*/ 799632 w 1068651"/>
              <a:gd name="connsiteY11" fmla="*/ 510340 h 731116"/>
              <a:gd name="connsiteX12" fmla="*/ 615047 w 1068651"/>
              <a:gd name="connsiteY12" fmla="*/ 635818 h 731116"/>
              <a:gd name="connsiteX13" fmla="*/ 517403 w 1068651"/>
              <a:gd name="connsiteY13" fmla="*/ 665736 h 731116"/>
              <a:gd name="connsiteX14" fmla="*/ 0 w 1068651"/>
              <a:gd name="connsiteY14" fmla="*/ 676935 h 731116"/>
              <a:gd name="connsiteX15" fmla="*/ 718638 w 1068651"/>
              <a:gd name="connsiteY15" fmla="*/ 714958 h 731116"/>
              <a:gd name="connsiteX16" fmla="*/ 1067094 w 1068651"/>
              <a:gd name="connsiteY16" fmla="*/ 253355 h 731116"/>
              <a:gd name="connsiteX17" fmla="*/ 1038614 w 1068651"/>
              <a:gd name="connsiteY17" fmla="*/ 112004 h 731116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517403 w 1068651"/>
              <a:gd name="connsiteY13" fmla="*/ 66573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56360 w 1068651"/>
              <a:gd name="connsiteY13" fmla="*/ 633231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913 w 1068651"/>
              <a:gd name="connsiteY12" fmla="*/ 72464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3876 w 1068651"/>
              <a:gd name="connsiteY12" fmla="*/ 68472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141 w 1068651"/>
              <a:gd name="connsiteY12" fmla="*/ 742800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7566 w 1068651"/>
              <a:gd name="connsiteY12" fmla="*/ 675524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50631 w 1068651"/>
              <a:gd name="connsiteY12" fmla="*/ 650450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369258 w 1316789"/>
              <a:gd name="connsiteY13" fmla="*/ 627833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9070 w 1316789"/>
              <a:gd name="connsiteY13" fmla="*/ 411391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8536 w 1316789"/>
              <a:gd name="connsiteY13" fmla="*/ 392896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6789" h="797489">
                <a:moveTo>
                  <a:pt x="1286752" y="112004"/>
                </a:moveTo>
                <a:cubicBezTo>
                  <a:pt x="1266750" y="75642"/>
                  <a:pt x="1236014" y="46337"/>
                  <a:pt x="1198741" y="28089"/>
                </a:cubicBezTo>
                <a:cubicBezTo>
                  <a:pt x="1153699" y="6382"/>
                  <a:pt x="1103716" y="-3017"/>
                  <a:pt x="1053866" y="847"/>
                </a:cubicBezTo>
                <a:lnTo>
                  <a:pt x="1052913" y="847"/>
                </a:lnTo>
                <a:cubicBezTo>
                  <a:pt x="904990" y="19421"/>
                  <a:pt x="893710" y="47365"/>
                  <a:pt x="868016" y="189012"/>
                </a:cubicBezTo>
                <a:cubicBezTo>
                  <a:pt x="899780" y="435629"/>
                  <a:pt x="1091289" y="383855"/>
                  <a:pt x="1113856" y="353555"/>
                </a:cubicBezTo>
                <a:cubicBezTo>
                  <a:pt x="1180586" y="263960"/>
                  <a:pt x="1131565" y="144689"/>
                  <a:pt x="1088195" y="135094"/>
                </a:cubicBezTo>
                <a:cubicBezTo>
                  <a:pt x="947960" y="137184"/>
                  <a:pt x="1045917" y="190595"/>
                  <a:pt x="1067133" y="236844"/>
                </a:cubicBezTo>
                <a:cubicBezTo>
                  <a:pt x="1030893" y="233354"/>
                  <a:pt x="974477" y="263120"/>
                  <a:pt x="986383" y="153868"/>
                </a:cubicBezTo>
                <a:cubicBezTo>
                  <a:pt x="1003528" y="135612"/>
                  <a:pt x="1019397" y="134416"/>
                  <a:pt x="1057973" y="111397"/>
                </a:cubicBezTo>
                <a:cubicBezTo>
                  <a:pt x="1130934" y="121875"/>
                  <a:pt x="1160448" y="149268"/>
                  <a:pt x="1170259" y="218038"/>
                </a:cubicBezTo>
                <a:cubicBezTo>
                  <a:pt x="1189309" y="360913"/>
                  <a:pt x="1115017" y="442998"/>
                  <a:pt x="1047770" y="510340"/>
                </a:cubicBezTo>
                <a:cubicBezTo>
                  <a:pt x="994239" y="568156"/>
                  <a:pt x="909097" y="627494"/>
                  <a:pt x="795884" y="655992"/>
                </a:cubicBezTo>
                <a:cubicBezTo>
                  <a:pt x="307341" y="755679"/>
                  <a:pt x="96571" y="388647"/>
                  <a:pt x="98536" y="392896"/>
                </a:cubicBezTo>
                <a:cubicBezTo>
                  <a:pt x="65513" y="405993"/>
                  <a:pt x="2976" y="381412"/>
                  <a:pt x="0" y="450683"/>
                </a:cubicBezTo>
                <a:cubicBezTo>
                  <a:pt x="73336" y="526256"/>
                  <a:pt x="303867" y="921236"/>
                  <a:pt x="900022" y="758560"/>
                </a:cubicBezTo>
                <a:cubicBezTo>
                  <a:pt x="1213939" y="634244"/>
                  <a:pt x="1294182" y="420138"/>
                  <a:pt x="1315232" y="253355"/>
                </a:cubicBezTo>
                <a:cubicBezTo>
                  <a:pt x="1320918" y="204412"/>
                  <a:pt x="1310948" y="154927"/>
                  <a:pt x="1286752" y="112004"/>
                </a:cubicBezTo>
                <a:close/>
              </a:path>
            </a:pathLst>
          </a:custGeom>
          <a:gradFill>
            <a:gsLst>
              <a:gs pos="0">
                <a:srgbClr val="31312B"/>
              </a:gs>
              <a:gs pos="100000">
                <a:srgbClr val="27271B"/>
              </a:gs>
            </a:gsLst>
            <a:lin ang="10800000" scaled="1"/>
          </a:gradFill>
          <a:ln w="9525" cap="flat">
            <a:noFill/>
            <a:prstDash val="solid"/>
            <a:miter/>
          </a:ln>
          <a:scene3d>
            <a:camera prst="orthographicFront"/>
            <a:lightRig rig="threePt" dir="t">
              <a:rot lat="0" lon="0" rev="2400000"/>
            </a:lightRig>
          </a:scene3d>
          <a:sp3d>
            <a:bevelT w="19050" h="38100" prst="coolSlant"/>
          </a:sp3d>
        </p:spPr>
        <p:txBody>
          <a:bodyPr rtlCol="0" anchor="ctr"/>
          <a:lstStyle/>
          <a:p>
            <a:endParaRPr lang="ja-JP" altLang="en-US" dirty="0"/>
          </a:p>
        </p:txBody>
      </p:sp>
      <p:sp>
        <p:nvSpPr>
          <p:cNvPr id="59" name="フリーフォーム: 図形 58">
            <a:extLst>
              <a:ext uri="{FF2B5EF4-FFF2-40B4-BE49-F238E27FC236}">
                <a16:creationId xmlns:a16="http://schemas.microsoft.com/office/drawing/2014/main" id="{1DB2E2BA-64F4-4912-8E9E-76161B704683}"/>
              </a:ext>
            </a:extLst>
          </p:cNvPr>
          <p:cNvSpPr/>
          <p:nvPr/>
        </p:nvSpPr>
        <p:spPr>
          <a:xfrm rot="17001567">
            <a:off x="3652010" y="8778127"/>
            <a:ext cx="1499043" cy="846271"/>
          </a:xfrm>
          <a:custGeom>
            <a:avLst/>
            <a:gdLst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126230 w 452209"/>
              <a:gd name="connsiteY5" fmla="*/ 276596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47484 w 477521"/>
              <a:gd name="connsiteY0" fmla="*/ 112004 h 793952"/>
              <a:gd name="connsiteX1" fmla="*/ 359473 w 477521"/>
              <a:gd name="connsiteY1" fmla="*/ 28089 h 793952"/>
              <a:gd name="connsiteX2" fmla="*/ 214598 w 477521"/>
              <a:gd name="connsiteY2" fmla="*/ 847 h 793952"/>
              <a:gd name="connsiteX3" fmla="*/ 213645 w 477521"/>
              <a:gd name="connsiteY3" fmla="*/ 847 h 793952"/>
              <a:gd name="connsiteX4" fmla="*/ 44196 w 477521"/>
              <a:gd name="connsiteY4" fmla="*/ 149818 h 793952"/>
              <a:gd name="connsiteX5" fmla="*/ 244410 w 477521"/>
              <a:gd name="connsiteY5" fmla="*/ 321840 h 793952"/>
              <a:gd name="connsiteX6" fmla="*/ 286035 w 477521"/>
              <a:gd name="connsiteY6" fmla="*/ 138579 h 793952"/>
              <a:gd name="connsiteX7" fmla="*/ 213455 w 477521"/>
              <a:gd name="connsiteY7" fmla="*/ 219447 h 793952"/>
              <a:gd name="connsiteX8" fmla="*/ 144303 w 477521"/>
              <a:gd name="connsiteY8" fmla="*/ 126863 h 793952"/>
              <a:gd name="connsiteX9" fmla="*/ 207646 w 477521"/>
              <a:gd name="connsiteY9" fmla="*/ 69713 h 793952"/>
              <a:gd name="connsiteX10" fmla="*/ 351377 w 477521"/>
              <a:gd name="connsiteY10" fmla="*/ 171821 h 793952"/>
              <a:gd name="connsiteX11" fmla="*/ 208502 w 477521"/>
              <a:gd name="connsiteY11" fmla="*/ 510340 h 793952"/>
              <a:gd name="connsiteX12" fmla="*/ 29527 w 477521"/>
              <a:gd name="connsiteY12" fmla="*/ 646166 h 793952"/>
              <a:gd name="connsiteX13" fmla="*/ 26193 w 477521"/>
              <a:gd name="connsiteY13" fmla="*/ 658072 h 793952"/>
              <a:gd name="connsiteX14" fmla="*/ 0 w 477521"/>
              <a:gd name="connsiteY14" fmla="*/ 793803 h 793952"/>
              <a:gd name="connsiteX15" fmla="*/ 38694 w 477521"/>
              <a:gd name="connsiteY15" fmla="*/ 663092 h 793952"/>
              <a:gd name="connsiteX16" fmla="*/ 39052 w 477521"/>
              <a:gd name="connsiteY16" fmla="*/ 662930 h 793952"/>
              <a:gd name="connsiteX17" fmla="*/ 475964 w 477521"/>
              <a:gd name="connsiteY17" fmla="*/ 253355 h 793952"/>
              <a:gd name="connsiteX18" fmla="*/ 447484 w 477521"/>
              <a:gd name="connsiteY18" fmla="*/ 112004 h 793952"/>
              <a:gd name="connsiteX0" fmla="*/ 471351 w 501388"/>
              <a:gd name="connsiteY0" fmla="*/ 112004 h 793952"/>
              <a:gd name="connsiteX1" fmla="*/ 383340 w 501388"/>
              <a:gd name="connsiteY1" fmla="*/ 28089 h 793952"/>
              <a:gd name="connsiteX2" fmla="*/ 238465 w 501388"/>
              <a:gd name="connsiteY2" fmla="*/ 847 h 793952"/>
              <a:gd name="connsiteX3" fmla="*/ 237512 w 501388"/>
              <a:gd name="connsiteY3" fmla="*/ 847 h 793952"/>
              <a:gd name="connsiteX4" fmla="*/ 68063 w 501388"/>
              <a:gd name="connsiteY4" fmla="*/ 149818 h 793952"/>
              <a:gd name="connsiteX5" fmla="*/ 268277 w 501388"/>
              <a:gd name="connsiteY5" fmla="*/ 321840 h 793952"/>
              <a:gd name="connsiteX6" fmla="*/ 309902 w 501388"/>
              <a:gd name="connsiteY6" fmla="*/ 138579 h 793952"/>
              <a:gd name="connsiteX7" fmla="*/ 237322 w 501388"/>
              <a:gd name="connsiteY7" fmla="*/ 219447 h 793952"/>
              <a:gd name="connsiteX8" fmla="*/ 168170 w 501388"/>
              <a:gd name="connsiteY8" fmla="*/ 126863 h 793952"/>
              <a:gd name="connsiteX9" fmla="*/ 231513 w 501388"/>
              <a:gd name="connsiteY9" fmla="*/ 69713 h 793952"/>
              <a:gd name="connsiteX10" fmla="*/ 375244 w 501388"/>
              <a:gd name="connsiteY10" fmla="*/ 171821 h 793952"/>
              <a:gd name="connsiteX11" fmla="*/ 232369 w 501388"/>
              <a:gd name="connsiteY11" fmla="*/ 510340 h 793952"/>
              <a:gd name="connsiteX12" fmla="*/ 53394 w 501388"/>
              <a:gd name="connsiteY12" fmla="*/ 646166 h 793952"/>
              <a:gd name="connsiteX13" fmla="*/ 54 w 501388"/>
              <a:gd name="connsiteY13" fmla="*/ 719984 h 793952"/>
              <a:gd name="connsiteX14" fmla="*/ 23867 w 501388"/>
              <a:gd name="connsiteY14" fmla="*/ 793803 h 793952"/>
              <a:gd name="connsiteX15" fmla="*/ 62561 w 501388"/>
              <a:gd name="connsiteY15" fmla="*/ 663092 h 793952"/>
              <a:gd name="connsiteX16" fmla="*/ 62919 w 501388"/>
              <a:gd name="connsiteY16" fmla="*/ 662930 h 793952"/>
              <a:gd name="connsiteX17" fmla="*/ 499831 w 501388"/>
              <a:gd name="connsiteY17" fmla="*/ 253355 h 793952"/>
              <a:gd name="connsiteX18" fmla="*/ 471351 w 501388"/>
              <a:gd name="connsiteY18" fmla="*/ 112004 h 793952"/>
              <a:gd name="connsiteX0" fmla="*/ 471351 w 501388"/>
              <a:gd name="connsiteY0" fmla="*/ 112004 h 793948"/>
              <a:gd name="connsiteX1" fmla="*/ 383340 w 501388"/>
              <a:gd name="connsiteY1" fmla="*/ 28089 h 793948"/>
              <a:gd name="connsiteX2" fmla="*/ 238465 w 501388"/>
              <a:gd name="connsiteY2" fmla="*/ 847 h 793948"/>
              <a:gd name="connsiteX3" fmla="*/ 237512 w 501388"/>
              <a:gd name="connsiteY3" fmla="*/ 847 h 793948"/>
              <a:gd name="connsiteX4" fmla="*/ 68063 w 501388"/>
              <a:gd name="connsiteY4" fmla="*/ 149818 h 793948"/>
              <a:gd name="connsiteX5" fmla="*/ 268277 w 501388"/>
              <a:gd name="connsiteY5" fmla="*/ 321840 h 793948"/>
              <a:gd name="connsiteX6" fmla="*/ 309902 w 501388"/>
              <a:gd name="connsiteY6" fmla="*/ 138579 h 793948"/>
              <a:gd name="connsiteX7" fmla="*/ 237322 w 501388"/>
              <a:gd name="connsiteY7" fmla="*/ 219447 h 793948"/>
              <a:gd name="connsiteX8" fmla="*/ 168170 w 501388"/>
              <a:gd name="connsiteY8" fmla="*/ 126863 h 793948"/>
              <a:gd name="connsiteX9" fmla="*/ 231513 w 501388"/>
              <a:gd name="connsiteY9" fmla="*/ 69713 h 793948"/>
              <a:gd name="connsiteX10" fmla="*/ 375244 w 501388"/>
              <a:gd name="connsiteY10" fmla="*/ 171821 h 793948"/>
              <a:gd name="connsiteX11" fmla="*/ 232369 w 501388"/>
              <a:gd name="connsiteY11" fmla="*/ 510340 h 793948"/>
              <a:gd name="connsiteX12" fmla="*/ 53394 w 501388"/>
              <a:gd name="connsiteY12" fmla="*/ 646166 h 793948"/>
              <a:gd name="connsiteX13" fmla="*/ 54 w 501388"/>
              <a:gd name="connsiteY13" fmla="*/ 719984 h 793948"/>
              <a:gd name="connsiteX14" fmla="*/ 23867 w 501388"/>
              <a:gd name="connsiteY14" fmla="*/ 793803 h 793948"/>
              <a:gd name="connsiteX15" fmla="*/ 62561 w 501388"/>
              <a:gd name="connsiteY15" fmla="*/ 663092 h 793948"/>
              <a:gd name="connsiteX16" fmla="*/ 115306 w 501388"/>
              <a:gd name="connsiteY16" fmla="*/ 684361 h 793948"/>
              <a:gd name="connsiteX17" fmla="*/ 499831 w 501388"/>
              <a:gd name="connsiteY17" fmla="*/ 253355 h 793948"/>
              <a:gd name="connsiteX18" fmla="*/ 471351 w 501388"/>
              <a:gd name="connsiteY18" fmla="*/ 112004 h 793948"/>
              <a:gd name="connsiteX0" fmla="*/ 471351 w 501388"/>
              <a:gd name="connsiteY0" fmla="*/ 112004 h 794068"/>
              <a:gd name="connsiteX1" fmla="*/ 383340 w 501388"/>
              <a:gd name="connsiteY1" fmla="*/ 28089 h 794068"/>
              <a:gd name="connsiteX2" fmla="*/ 238465 w 501388"/>
              <a:gd name="connsiteY2" fmla="*/ 847 h 794068"/>
              <a:gd name="connsiteX3" fmla="*/ 237512 w 501388"/>
              <a:gd name="connsiteY3" fmla="*/ 847 h 794068"/>
              <a:gd name="connsiteX4" fmla="*/ 68063 w 501388"/>
              <a:gd name="connsiteY4" fmla="*/ 149818 h 794068"/>
              <a:gd name="connsiteX5" fmla="*/ 268277 w 501388"/>
              <a:gd name="connsiteY5" fmla="*/ 321840 h 794068"/>
              <a:gd name="connsiteX6" fmla="*/ 309902 w 501388"/>
              <a:gd name="connsiteY6" fmla="*/ 138579 h 794068"/>
              <a:gd name="connsiteX7" fmla="*/ 237322 w 501388"/>
              <a:gd name="connsiteY7" fmla="*/ 219447 h 794068"/>
              <a:gd name="connsiteX8" fmla="*/ 168170 w 501388"/>
              <a:gd name="connsiteY8" fmla="*/ 126863 h 794068"/>
              <a:gd name="connsiteX9" fmla="*/ 231513 w 501388"/>
              <a:gd name="connsiteY9" fmla="*/ 69713 h 794068"/>
              <a:gd name="connsiteX10" fmla="*/ 375244 w 501388"/>
              <a:gd name="connsiteY10" fmla="*/ 171821 h 794068"/>
              <a:gd name="connsiteX11" fmla="*/ 232369 w 501388"/>
              <a:gd name="connsiteY11" fmla="*/ 510340 h 794068"/>
              <a:gd name="connsiteX12" fmla="*/ 53394 w 501388"/>
              <a:gd name="connsiteY12" fmla="*/ 646166 h 794068"/>
              <a:gd name="connsiteX13" fmla="*/ 54 w 501388"/>
              <a:gd name="connsiteY13" fmla="*/ 719984 h 794068"/>
              <a:gd name="connsiteX14" fmla="*/ 23867 w 501388"/>
              <a:gd name="connsiteY14" fmla="*/ 793803 h 794068"/>
              <a:gd name="connsiteX15" fmla="*/ 81611 w 501388"/>
              <a:gd name="connsiteY15" fmla="*/ 717861 h 794068"/>
              <a:gd name="connsiteX16" fmla="*/ 115306 w 501388"/>
              <a:gd name="connsiteY16" fmla="*/ 684361 h 794068"/>
              <a:gd name="connsiteX17" fmla="*/ 499831 w 501388"/>
              <a:gd name="connsiteY17" fmla="*/ 253355 h 794068"/>
              <a:gd name="connsiteX18" fmla="*/ 471351 w 501388"/>
              <a:gd name="connsiteY18" fmla="*/ 112004 h 794068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15306 w 501388"/>
              <a:gd name="connsiteY15" fmla="*/ 684361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517004 w 547041"/>
              <a:gd name="connsiteY0" fmla="*/ 112004 h 793803"/>
              <a:gd name="connsiteX1" fmla="*/ 428993 w 547041"/>
              <a:gd name="connsiteY1" fmla="*/ 28089 h 793803"/>
              <a:gd name="connsiteX2" fmla="*/ 284118 w 547041"/>
              <a:gd name="connsiteY2" fmla="*/ 847 h 793803"/>
              <a:gd name="connsiteX3" fmla="*/ 283165 w 547041"/>
              <a:gd name="connsiteY3" fmla="*/ 847 h 793803"/>
              <a:gd name="connsiteX4" fmla="*/ 113716 w 547041"/>
              <a:gd name="connsiteY4" fmla="*/ 149818 h 793803"/>
              <a:gd name="connsiteX5" fmla="*/ 313930 w 547041"/>
              <a:gd name="connsiteY5" fmla="*/ 321840 h 793803"/>
              <a:gd name="connsiteX6" fmla="*/ 355555 w 547041"/>
              <a:gd name="connsiteY6" fmla="*/ 138579 h 793803"/>
              <a:gd name="connsiteX7" fmla="*/ 282975 w 547041"/>
              <a:gd name="connsiteY7" fmla="*/ 219447 h 793803"/>
              <a:gd name="connsiteX8" fmla="*/ 213823 w 547041"/>
              <a:gd name="connsiteY8" fmla="*/ 126863 h 793803"/>
              <a:gd name="connsiteX9" fmla="*/ 277166 w 547041"/>
              <a:gd name="connsiteY9" fmla="*/ 69713 h 793803"/>
              <a:gd name="connsiteX10" fmla="*/ 420897 w 547041"/>
              <a:gd name="connsiteY10" fmla="*/ 171821 h 793803"/>
              <a:gd name="connsiteX11" fmla="*/ 278022 w 547041"/>
              <a:gd name="connsiteY11" fmla="*/ 510340 h 793803"/>
              <a:gd name="connsiteX12" fmla="*/ 99047 w 547041"/>
              <a:gd name="connsiteY12" fmla="*/ 646166 h 793803"/>
              <a:gd name="connsiteX13" fmla="*/ 29 w 547041"/>
              <a:gd name="connsiteY13" fmla="*/ 648307 h 793803"/>
              <a:gd name="connsiteX14" fmla="*/ 69520 w 547041"/>
              <a:gd name="connsiteY14" fmla="*/ 793803 h 793803"/>
              <a:gd name="connsiteX15" fmla="*/ 182390 w 547041"/>
              <a:gd name="connsiteY15" fmla="*/ 677216 h 793803"/>
              <a:gd name="connsiteX16" fmla="*/ 545484 w 547041"/>
              <a:gd name="connsiteY16" fmla="*/ 253355 h 793803"/>
              <a:gd name="connsiteX17" fmla="*/ 517004 w 547041"/>
              <a:gd name="connsiteY17" fmla="*/ 112004 h 793803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13097 w 577748"/>
              <a:gd name="connsiteY15" fmla="*/ 677216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9190 w 577748"/>
              <a:gd name="connsiteY9" fmla="*/ 112621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26500 w 577748"/>
              <a:gd name="connsiteY13" fmla="*/ 665736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51402 w 581439"/>
              <a:gd name="connsiteY0" fmla="*/ 112004 h 788246"/>
              <a:gd name="connsiteX1" fmla="*/ 463391 w 581439"/>
              <a:gd name="connsiteY1" fmla="*/ 28089 h 788246"/>
              <a:gd name="connsiteX2" fmla="*/ 318516 w 581439"/>
              <a:gd name="connsiteY2" fmla="*/ 847 h 788246"/>
              <a:gd name="connsiteX3" fmla="*/ 317563 w 581439"/>
              <a:gd name="connsiteY3" fmla="*/ 847 h 788246"/>
              <a:gd name="connsiteX4" fmla="*/ 132666 w 581439"/>
              <a:gd name="connsiteY4" fmla="*/ 189012 h 788246"/>
              <a:gd name="connsiteX5" fmla="*/ 378506 w 581439"/>
              <a:gd name="connsiteY5" fmla="*/ 353555 h 788246"/>
              <a:gd name="connsiteX6" fmla="*/ 352845 w 581439"/>
              <a:gd name="connsiteY6" fmla="*/ 135094 h 788246"/>
              <a:gd name="connsiteX7" fmla="*/ 331783 w 581439"/>
              <a:gd name="connsiteY7" fmla="*/ 236844 h 788246"/>
              <a:gd name="connsiteX8" fmla="*/ 251033 w 581439"/>
              <a:gd name="connsiteY8" fmla="*/ 153868 h 788246"/>
              <a:gd name="connsiteX9" fmla="*/ 322623 w 581439"/>
              <a:gd name="connsiteY9" fmla="*/ 111397 h 788246"/>
              <a:gd name="connsiteX10" fmla="*/ 434909 w 581439"/>
              <a:gd name="connsiteY10" fmla="*/ 218038 h 788246"/>
              <a:gd name="connsiteX11" fmla="*/ 312420 w 581439"/>
              <a:gd name="connsiteY11" fmla="*/ 510340 h 788246"/>
              <a:gd name="connsiteX12" fmla="*/ 127835 w 581439"/>
              <a:gd name="connsiteY12" fmla="*/ 635818 h 788246"/>
              <a:gd name="connsiteX13" fmla="*/ 30191 w 581439"/>
              <a:gd name="connsiteY13" fmla="*/ 665736 h 788246"/>
              <a:gd name="connsiteX14" fmla="*/ 0 w 581439"/>
              <a:gd name="connsiteY14" fmla="*/ 788246 h 788246"/>
              <a:gd name="connsiteX15" fmla="*/ 231426 w 581439"/>
              <a:gd name="connsiteY15" fmla="*/ 714958 h 788246"/>
              <a:gd name="connsiteX16" fmla="*/ 579882 w 581439"/>
              <a:gd name="connsiteY16" fmla="*/ 253355 h 788246"/>
              <a:gd name="connsiteX17" fmla="*/ 551402 w 581439"/>
              <a:gd name="connsiteY17" fmla="*/ 112004 h 788246"/>
              <a:gd name="connsiteX0" fmla="*/ 1038614 w 1068651"/>
              <a:gd name="connsiteY0" fmla="*/ 112004 h 731116"/>
              <a:gd name="connsiteX1" fmla="*/ 950603 w 1068651"/>
              <a:gd name="connsiteY1" fmla="*/ 28089 h 731116"/>
              <a:gd name="connsiteX2" fmla="*/ 805728 w 1068651"/>
              <a:gd name="connsiteY2" fmla="*/ 847 h 731116"/>
              <a:gd name="connsiteX3" fmla="*/ 804775 w 1068651"/>
              <a:gd name="connsiteY3" fmla="*/ 847 h 731116"/>
              <a:gd name="connsiteX4" fmla="*/ 619878 w 1068651"/>
              <a:gd name="connsiteY4" fmla="*/ 189012 h 731116"/>
              <a:gd name="connsiteX5" fmla="*/ 865718 w 1068651"/>
              <a:gd name="connsiteY5" fmla="*/ 353555 h 731116"/>
              <a:gd name="connsiteX6" fmla="*/ 840057 w 1068651"/>
              <a:gd name="connsiteY6" fmla="*/ 135094 h 731116"/>
              <a:gd name="connsiteX7" fmla="*/ 818995 w 1068651"/>
              <a:gd name="connsiteY7" fmla="*/ 236844 h 731116"/>
              <a:gd name="connsiteX8" fmla="*/ 738245 w 1068651"/>
              <a:gd name="connsiteY8" fmla="*/ 153868 h 731116"/>
              <a:gd name="connsiteX9" fmla="*/ 809835 w 1068651"/>
              <a:gd name="connsiteY9" fmla="*/ 111397 h 731116"/>
              <a:gd name="connsiteX10" fmla="*/ 922121 w 1068651"/>
              <a:gd name="connsiteY10" fmla="*/ 218038 h 731116"/>
              <a:gd name="connsiteX11" fmla="*/ 799632 w 1068651"/>
              <a:gd name="connsiteY11" fmla="*/ 510340 h 731116"/>
              <a:gd name="connsiteX12" fmla="*/ 615047 w 1068651"/>
              <a:gd name="connsiteY12" fmla="*/ 635818 h 731116"/>
              <a:gd name="connsiteX13" fmla="*/ 517403 w 1068651"/>
              <a:gd name="connsiteY13" fmla="*/ 665736 h 731116"/>
              <a:gd name="connsiteX14" fmla="*/ 0 w 1068651"/>
              <a:gd name="connsiteY14" fmla="*/ 676935 h 731116"/>
              <a:gd name="connsiteX15" fmla="*/ 718638 w 1068651"/>
              <a:gd name="connsiteY15" fmla="*/ 714958 h 731116"/>
              <a:gd name="connsiteX16" fmla="*/ 1067094 w 1068651"/>
              <a:gd name="connsiteY16" fmla="*/ 253355 h 731116"/>
              <a:gd name="connsiteX17" fmla="*/ 1038614 w 1068651"/>
              <a:gd name="connsiteY17" fmla="*/ 112004 h 731116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517403 w 1068651"/>
              <a:gd name="connsiteY13" fmla="*/ 66573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56360 w 1068651"/>
              <a:gd name="connsiteY13" fmla="*/ 633231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913 w 1068651"/>
              <a:gd name="connsiteY12" fmla="*/ 72464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3876 w 1068651"/>
              <a:gd name="connsiteY12" fmla="*/ 68472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141 w 1068651"/>
              <a:gd name="connsiteY12" fmla="*/ 742800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7566 w 1068651"/>
              <a:gd name="connsiteY12" fmla="*/ 675524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50631 w 1068651"/>
              <a:gd name="connsiteY12" fmla="*/ 650450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369258 w 1316789"/>
              <a:gd name="connsiteY13" fmla="*/ 627833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9070 w 1316789"/>
              <a:gd name="connsiteY13" fmla="*/ 411391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8536 w 1316789"/>
              <a:gd name="connsiteY13" fmla="*/ 392896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6789" h="797489">
                <a:moveTo>
                  <a:pt x="1286752" y="112004"/>
                </a:moveTo>
                <a:cubicBezTo>
                  <a:pt x="1266750" y="75642"/>
                  <a:pt x="1236014" y="46337"/>
                  <a:pt x="1198741" y="28089"/>
                </a:cubicBezTo>
                <a:cubicBezTo>
                  <a:pt x="1153699" y="6382"/>
                  <a:pt x="1103716" y="-3017"/>
                  <a:pt x="1053866" y="847"/>
                </a:cubicBezTo>
                <a:lnTo>
                  <a:pt x="1052913" y="847"/>
                </a:lnTo>
                <a:cubicBezTo>
                  <a:pt x="904990" y="19421"/>
                  <a:pt x="893710" y="47365"/>
                  <a:pt x="868016" y="189012"/>
                </a:cubicBezTo>
                <a:cubicBezTo>
                  <a:pt x="899780" y="435629"/>
                  <a:pt x="1091289" y="383855"/>
                  <a:pt x="1113856" y="353555"/>
                </a:cubicBezTo>
                <a:cubicBezTo>
                  <a:pt x="1180586" y="263960"/>
                  <a:pt x="1131565" y="144689"/>
                  <a:pt x="1088195" y="135094"/>
                </a:cubicBezTo>
                <a:cubicBezTo>
                  <a:pt x="947960" y="137184"/>
                  <a:pt x="1045917" y="190595"/>
                  <a:pt x="1067133" y="236844"/>
                </a:cubicBezTo>
                <a:cubicBezTo>
                  <a:pt x="1030893" y="233354"/>
                  <a:pt x="974477" y="263120"/>
                  <a:pt x="986383" y="153868"/>
                </a:cubicBezTo>
                <a:cubicBezTo>
                  <a:pt x="1003528" y="135612"/>
                  <a:pt x="1019397" y="134416"/>
                  <a:pt x="1057973" y="111397"/>
                </a:cubicBezTo>
                <a:cubicBezTo>
                  <a:pt x="1130934" y="121875"/>
                  <a:pt x="1160448" y="149268"/>
                  <a:pt x="1170259" y="218038"/>
                </a:cubicBezTo>
                <a:cubicBezTo>
                  <a:pt x="1189309" y="360913"/>
                  <a:pt x="1115017" y="442998"/>
                  <a:pt x="1047770" y="510340"/>
                </a:cubicBezTo>
                <a:cubicBezTo>
                  <a:pt x="994239" y="568156"/>
                  <a:pt x="909097" y="627494"/>
                  <a:pt x="795884" y="655992"/>
                </a:cubicBezTo>
                <a:cubicBezTo>
                  <a:pt x="307341" y="755679"/>
                  <a:pt x="96571" y="388647"/>
                  <a:pt x="98536" y="392896"/>
                </a:cubicBezTo>
                <a:cubicBezTo>
                  <a:pt x="65513" y="405993"/>
                  <a:pt x="2976" y="381412"/>
                  <a:pt x="0" y="450683"/>
                </a:cubicBezTo>
                <a:cubicBezTo>
                  <a:pt x="73336" y="526256"/>
                  <a:pt x="303867" y="921236"/>
                  <a:pt x="900022" y="758560"/>
                </a:cubicBezTo>
                <a:cubicBezTo>
                  <a:pt x="1213939" y="634244"/>
                  <a:pt x="1294182" y="420138"/>
                  <a:pt x="1315232" y="253355"/>
                </a:cubicBezTo>
                <a:cubicBezTo>
                  <a:pt x="1320918" y="204412"/>
                  <a:pt x="1310948" y="154927"/>
                  <a:pt x="1286752" y="112004"/>
                </a:cubicBezTo>
                <a:close/>
              </a:path>
            </a:pathLst>
          </a:custGeom>
          <a:gradFill>
            <a:gsLst>
              <a:gs pos="0">
                <a:srgbClr val="31312B"/>
              </a:gs>
              <a:gs pos="100000">
                <a:srgbClr val="27271B"/>
              </a:gs>
            </a:gsLst>
            <a:lin ang="10800000" scaled="1"/>
          </a:gradFill>
          <a:ln w="9525" cap="flat">
            <a:noFill/>
            <a:prstDash val="solid"/>
            <a:miter/>
          </a:ln>
          <a:scene3d>
            <a:camera prst="orthographicFront"/>
            <a:lightRig rig="threePt" dir="t">
              <a:rot lat="0" lon="0" rev="0"/>
            </a:lightRig>
          </a:scene3d>
          <a:sp3d>
            <a:bevelT w="19050" h="38100" prst="coolSlant"/>
          </a:sp3d>
        </p:spPr>
        <p:txBody>
          <a:bodyPr rtlCol="0" anchor="ctr"/>
          <a:lstStyle/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3E6A906-211C-4DBA-8DC3-BEE75D438A85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rgbClr val="C8AE8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97" y="2385253"/>
            <a:ext cx="4045914" cy="4641768"/>
          </a:xfrm>
          <a:prstGeom prst="rect">
            <a:avLst/>
          </a:prstGeom>
          <a:effectLst>
            <a:glow rad="25400">
              <a:schemeClr val="tx1">
                <a:alpha val="28000"/>
              </a:schemeClr>
            </a:glow>
            <a:innerShdw blurRad="393700">
              <a:prstClr val="black"/>
            </a:innerShdw>
            <a:softEdge rad="0"/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B04474B-B05B-48D3-8B48-F5748714C8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85908" y="378331"/>
            <a:ext cx="1473276" cy="91444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A5F28A-4070-465F-8E91-6E0AB63CC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BD92F03-5FF0-4243-B48A-B66036749599}"/>
              </a:ext>
            </a:extLst>
          </p:cNvPr>
          <p:cNvGrpSpPr/>
          <p:nvPr/>
        </p:nvGrpSpPr>
        <p:grpSpPr>
          <a:xfrm>
            <a:off x="-490328" y="-1350859"/>
            <a:ext cx="2369422" cy="2333552"/>
            <a:chOff x="-364677" y="-2024529"/>
            <a:chExt cx="2369422" cy="2333552"/>
          </a:xfrm>
        </p:grpSpPr>
        <p:sp>
          <p:nvSpPr>
            <p:cNvPr id="60" name="四角形: 角を丸くする 3">
              <a:extLst>
                <a:ext uri="{FF2B5EF4-FFF2-40B4-BE49-F238E27FC236}">
                  <a16:creationId xmlns:a16="http://schemas.microsoft.com/office/drawing/2014/main" id="{A1C7E67C-0CF9-4EF3-98D0-0C260097A042}"/>
                </a:ext>
              </a:extLst>
            </p:cNvPr>
            <p:cNvSpPr/>
            <p:nvPr/>
          </p:nvSpPr>
          <p:spPr>
            <a:xfrm rot="8204543">
              <a:off x="-364677" y="-2024529"/>
              <a:ext cx="2369422" cy="2333552"/>
            </a:xfrm>
            <a:custGeom>
              <a:avLst/>
              <a:gdLst>
                <a:gd name="connsiteX0" fmla="*/ 0 w 1390756"/>
                <a:gd name="connsiteY0" fmla="*/ 231797 h 1390756"/>
                <a:gd name="connsiteX1" fmla="*/ 231797 w 1390756"/>
                <a:gd name="connsiteY1" fmla="*/ 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0 w 1390756"/>
                <a:gd name="connsiteY0" fmla="*/ 2317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12700 w 1390756"/>
                <a:gd name="connsiteY0" fmla="*/ 3460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12700 w 13907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219097 w 1378056"/>
                <a:gd name="connsiteY6" fmla="*/ 13907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3206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33397 h 1378056"/>
                <a:gd name="connsiteX1" fmla="*/ 333397 w 1378056"/>
                <a:gd name="connsiteY1" fmla="*/ 0 h 1378056"/>
                <a:gd name="connsiteX2" fmla="*/ 1070059 w 1378056"/>
                <a:gd name="connsiteY2" fmla="*/ 25400 h 1378056"/>
                <a:gd name="connsiteX3" fmla="*/ 1378056 w 1378056"/>
                <a:gd name="connsiteY3" fmla="*/ 307997 h 1378056"/>
                <a:gd name="connsiteX4" fmla="*/ 1352656 w 1378056"/>
                <a:gd name="connsiteY4" fmla="*/ 981159 h 1378056"/>
                <a:gd name="connsiteX5" fmla="*/ 1057359 w 1378056"/>
                <a:gd name="connsiteY5" fmla="*/ 1378056 h 1378056"/>
                <a:gd name="connsiteX6" fmla="*/ 422297 w 1378056"/>
                <a:gd name="connsiteY6" fmla="*/ 1365356 h 1378056"/>
                <a:gd name="connsiteX7" fmla="*/ 50800 w 1378056"/>
                <a:gd name="connsiteY7" fmla="*/ 1133559 h 1378056"/>
                <a:gd name="connsiteX8" fmla="*/ 0 w 1378056"/>
                <a:gd name="connsiteY8" fmla="*/ 333397 h 13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8056" h="1378056">
                  <a:moveTo>
                    <a:pt x="0" y="333397"/>
                  </a:moveTo>
                  <a:cubicBezTo>
                    <a:pt x="0" y="205379"/>
                    <a:pt x="205379" y="0"/>
                    <a:pt x="333397" y="0"/>
                  </a:cubicBezTo>
                  <a:cubicBezTo>
                    <a:pt x="642451" y="0"/>
                    <a:pt x="761005" y="25400"/>
                    <a:pt x="1070059" y="25400"/>
                  </a:cubicBezTo>
                  <a:cubicBezTo>
                    <a:pt x="1198077" y="25400"/>
                    <a:pt x="1378056" y="179979"/>
                    <a:pt x="1378056" y="307997"/>
                  </a:cubicBezTo>
                  <a:lnTo>
                    <a:pt x="1352656" y="981159"/>
                  </a:lnTo>
                  <a:cubicBezTo>
                    <a:pt x="1352656" y="1109177"/>
                    <a:pt x="1185377" y="1378056"/>
                    <a:pt x="1057359" y="1378056"/>
                  </a:cubicBezTo>
                  <a:lnTo>
                    <a:pt x="422297" y="1365356"/>
                  </a:lnTo>
                  <a:cubicBezTo>
                    <a:pt x="294279" y="1365356"/>
                    <a:pt x="50800" y="1261577"/>
                    <a:pt x="50800" y="1133559"/>
                  </a:cubicBezTo>
                  <a:lnTo>
                    <a:pt x="0" y="33339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E1ED739C-4AF0-480C-98F4-0E60CB5AD03E}"/>
                </a:ext>
              </a:extLst>
            </p:cNvPr>
            <p:cNvSpPr/>
            <p:nvPr/>
          </p:nvSpPr>
          <p:spPr>
            <a:xfrm rot="2726489">
              <a:off x="-260727" y="-1959621"/>
              <a:ext cx="2213459" cy="2290260"/>
            </a:xfrm>
            <a:custGeom>
              <a:avLst/>
              <a:gdLst>
                <a:gd name="connsiteX0" fmla="*/ 0 w 1390756"/>
                <a:gd name="connsiteY0" fmla="*/ 231797 h 1390756"/>
                <a:gd name="connsiteX1" fmla="*/ 231797 w 1390756"/>
                <a:gd name="connsiteY1" fmla="*/ 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0 w 1390756"/>
                <a:gd name="connsiteY0" fmla="*/ 2317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12700 w 1390756"/>
                <a:gd name="connsiteY0" fmla="*/ 3460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12700 w 13907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219097 w 1378056"/>
                <a:gd name="connsiteY6" fmla="*/ 13907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3206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33397 h 1378056"/>
                <a:gd name="connsiteX1" fmla="*/ 333397 w 1378056"/>
                <a:gd name="connsiteY1" fmla="*/ 0 h 1378056"/>
                <a:gd name="connsiteX2" fmla="*/ 1070059 w 1378056"/>
                <a:gd name="connsiteY2" fmla="*/ 25400 h 1378056"/>
                <a:gd name="connsiteX3" fmla="*/ 1378056 w 1378056"/>
                <a:gd name="connsiteY3" fmla="*/ 307997 h 1378056"/>
                <a:gd name="connsiteX4" fmla="*/ 1352656 w 1378056"/>
                <a:gd name="connsiteY4" fmla="*/ 981159 h 1378056"/>
                <a:gd name="connsiteX5" fmla="*/ 1057359 w 1378056"/>
                <a:gd name="connsiteY5" fmla="*/ 1378056 h 1378056"/>
                <a:gd name="connsiteX6" fmla="*/ 422297 w 1378056"/>
                <a:gd name="connsiteY6" fmla="*/ 1365356 h 1378056"/>
                <a:gd name="connsiteX7" fmla="*/ 50800 w 1378056"/>
                <a:gd name="connsiteY7" fmla="*/ 1133559 h 1378056"/>
                <a:gd name="connsiteX8" fmla="*/ 0 w 1378056"/>
                <a:gd name="connsiteY8" fmla="*/ 333397 h 13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8056" h="1378056">
                  <a:moveTo>
                    <a:pt x="0" y="333397"/>
                  </a:moveTo>
                  <a:cubicBezTo>
                    <a:pt x="0" y="205379"/>
                    <a:pt x="205379" y="0"/>
                    <a:pt x="333397" y="0"/>
                  </a:cubicBezTo>
                  <a:cubicBezTo>
                    <a:pt x="642451" y="0"/>
                    <a:pt x="761005" y="25400"/>
                    <a:pt x="1070059" y="25400"/>
                  </a:cubicBezTo>
                  <a:cubicBezTo>
                    <a:pt x="1198077" y="25400"/>
                    <a:pt x="1378056" y="179979"/>
                    <a:pt x="1378056" y="307997"/>
                  </a:cubicBezTo>
                  <a:lnTo>
                    <a:pt x="1352656" y="981159"/>
                  </a:lnTo>
                  <a:cubicBezTo>
                    <a:pt x="1352656" y="1109177"/>
                    <a:pt x="1185377" y="1378056"/>
                    <a:pt x="1057359" y="1378056"/>
                  </a:cubicBezTo>
                  <a:lnTo>
                    <a:pt x="422297" y="1365356"/>
                  </a:lnTo>
                  <a:cubicBezTo>
                    <a:pt x="294279" y="1365356"/>
                    <a:pt x="50800" y="1261577"/>
                    <a:pt x="50800" y="1133559"/>
                  </a:cubicBezTo>
                  <a:lnTo>
                    <a:pt x="0" y="333397"/>
                  </a:lnTo>
                  <a:close/>
                </a:path>
              </a:pathLst>
            </a:custGeom>
            <a:solidFill>
              <a:srgbClr val="78695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0391EE0D-145F-4DE3-A740-400B8738ABAC}"/>
                </a:ext>
              </a:extLst>
            </p:cNvPr>
            <p:cNvGrpSpPr/>
            <p:nvPr/>
          </p:nvGrpSpPr>
          <p:grpSpPr>
            <a:xfrm>
              <a:off x="-179663" y="-1894011"/>
              <a:ext cx="2108266" cy="2195584"/>
              <a:chOff x="-179663" y="-1894011"/>
              <a:chExt cx="2108266" cy="2195584"/>
            </a:xfrm>
          </p:grpSpPr>
          <p:sp>
            <p:nvSpPr>
              <p:cNvPr id="55" name="四角形: 角を丸くする 3">
                <a:extLst>
                  <a:ext uri="{FF2B5EF4-FFF2-40B4-BE49-F238E27FC236}">
                    <a16:creationId xmlns:a16="http://schemas.microsoft.com/office/drawing/2014/main" id="{2899C4E9-9BF7-4F25-83DC-A2DCD9F95CB7}"/>
                  </a:ext>
                </a:extLst>
              </p:cNvPr>
              <p:cNvSpPr/>
              <p:nvPr/>
            </p:nvSpPr>
            <p:spPr>
              <a:xfrm rot="18631432">
                <a:off x="-202591" y="-1862744"/>
                <a:ext cx="2154122" cy="2108266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8056" h="13780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761005" y="25400"/>
                      <a:pt x="1070059" y="25400"/>
                    </a:cubicBezTo>
                    <a:cubicBezTo>
                      <a:pt x="1198077" y="25400"/>
                      <a:pt x="1378056" y="179979"/>
                      <a:pt x="1378056" y="307997"/>
                    </a:cubicBezTo>
                    <a:lnTo>
                      <a:pt x="1352656" y="981159"/>
                    </a:lnTo>
                    <a:cubicBezTo>
                      <a:pt x="1352656" y="1109177"/>
                      <a:pt x="1185377" y="1378056"/>
                      <a:pt x="1057359" y="1378056"/>
                    </a:cubicBezTo>
                    <a:lnTo>
                      <a:pt x="422297" y="1365356"/>
                    </a:lnTo>
                    <a:cubicBezTo>
                      <a:pt x="294279" y="1365356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AE987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四角形: 角を丸くする 3">
                <a:extLst>
                  <a:ext uri="{FF2B5EF4-FFF2-40B4-BE49-F238E27FC236}">
                    <a16:creationId xmlns:a16="http://schemas.microsoft.com/office/drawing/2014/main" id="{8375D1FA-5D14-4CC2-B6EE-2E07C1EB81C7}"/>
                  </a:ext>
                </a:extLst>
              </p:cNvPr>
              <p:cNvSpPr/>
              <p:nvPr/>
            </p:nvSpPr>
            <p:spPr>
              <a:xfrm rot="8090044">
                <a:off x="-167915" y="-1825016"/>
                <a:ext cx="2123140" cy="1985149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70059 w 1352656"/>
                  <a:gd name="connsiteY2" fmla="*/ 25400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2656" h="13780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697656" y="127657"/>
                      <a:pt x="1006710" y="127657"/>
                    </a:cubicBezTo>
                    <a:cubicBezTo>
                      <a:pt x="1134728" y="127657"/>
                      <a:pt x="1338109" y="376228"/>
                      <a:pt x="1338109" y="504246"/>
                    </a:cubicBezTo>
                    <a:lnTo>
                      <a:pt x="1352656" y="981159"/>
                    </a:lnTo>
                    <a:cubicBezTo>
                      <a:pt x="1352656" y="1109177"/>
                      <a:pt x="1185377" y="1378056"/>
                      <a:pt x="1057359" y="1378056"/>
                    </a:cubicBezTo>
                    <a:lnTo>
                      <a:pt x="422297" y="1365356"/>
                    </a:lnTo>
                    <a:cubicBezTo>
                      <a:pt x="294279" y="1365356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D0BB8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四角形: 角を丸くする 3">
                <a:extLst>
                  <a:ext uri="{FF2B5EF4-FFF2-40B4-BE49-F238E27FC236}">
                    <a16:creationId xmlns:a16="http://schemas.microsoft.com/office/drawing/2014/main" id="{76AF466A-DF00-4332-B887-EAFBA38C166F}"/>
                  </a:ext>
                </a:extLst>
              </p:cNvPr>
              <p:cNvSpPr/>
              <p:nvPr/>
            </p:nvSpPr>
            <p:spPr>
              <a:xfrm rot="8090044">
                <a:off x="243238" y="-1256492"/>
                <a:ext cx="1915268" cy="1200861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70059 w 1352656"/>
                  <a:gd name="connsiteY2" fmla="*/ 25400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362368 w 1352656"/>
                  <a:gd name="connsiteY6" fmla="*/ 1074871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178412"/>
                  <a:gd name="connsiteX1" fmla="*/ 333397 w 1352656"/>
                  <a:gd name="connsiteY1" fmla="*/ 0 h 1178412"/>
                  <a:gd name="connsiteX2" fmla="*/ 1006710 w 1352656"/>
                  <a:gd name="connsiteY2" fmla="*/ 127657 h 1178412"/>
                  <a:gd name="connsiteX3" fmla="*/ 1338109 w 1352656"/>
                  <a:gd name="connsiteY3" fmla="*/ 504246 h 1178412"/>
                  <a:gd name="connsiteX4" fmla="*/ 1352656 w 1352656"/>
                  <a:gd name="connsiteY4" fmla="*/ 981159 h 1178412"/>
                  <a:gd name="connsiteX5" fmla="*/ 301077 w 1352656"/>
                  <a:gd name="connsiteY5" fmla="*/ 538870 h 1178412"/>
                  <a:gd name="connsiteX6" fmla="*/ 362368 w 1352656"/>
                  <a:gd name="connsiteY6" fmla="*/ 1074871 h 1178412"/>
                  <a:gd name="connsiteX7" fmla="*/ 50800 w 1352656"/>
                  <a:gd name="connsiteY7" fmla="*/ 1133559 h 1178412"/>
                  <a:gd name="connsiteX8" fmla="*/ 0 w 1352656"/>
                  <a:gd name="connsiteY8" fmla="*/ 333397 h 1178412"/>
                  <a:gd name="connsiteX0" fmla="*/ 0 w 1352656"/>
                  <a:gd name="connsiteY0" fmla="*/ 333397 h 1156764"/>
                  <a:gd name="connsiteX1" fmla="*/ 333397 w 1352656"/>
                  <a:gd name="connsiteY1" fmla="*/ 0 h 1156764"/>
                  <a:gd name="connsiteX2" fmla="*/ 1006710 w 1352656"/>
                  <a:gd name="connsiteY2" fmla="*/ 127657 h 1156764"/>
                  <a:gd name="connsiteX3" fmla="*/ 1338109 w 1352656"/>
                  <a:gd name="connsiteY3" fmla="*/ 504246 h 1156764"/>
                  <a:gd name="connsiteX4" fmla="*/ 1352656 w 1352656"/>
                  <a:gd name="connsiteY4" fmla="*/ 981159 h 1156764"/>
                  <a:gd name="connsiteX5" fmla="*/ 301077 w 1352656"/>
                  <a:gd name="connsiteY5" fmla="*/ 538870 h 1156764"/>
                  <a:gd name="connsiteX6" fmla="*/ 196171 w 1352656"/>
                  <a:gd name="connsiteY6" fmla="*/ 818191 h 1156764"/>
                  <a:gd name="connsiteX7" fmla="*/ 50800 w 1352656"/>
                  <a:gd name="connsiteY7" fmla="*/ 1133559 h 1156764"/>
                  <a:gd name="connsiteX8" fmla="*/ 0 w 1352656"/>
                  <a:gd name="connsiteY8" fmla="*/ 333397 h 1156764"/>
                  <a:gd name="connsiteX0" fmla="*/ 0 w 1352656"/>
                  <a:gd name="connsiteY0" fmla="*/ 333397 h 1156764"/>
                  <a:gd name="connsiteX1" fmla="*/ 333397 w 1352656"/>
                  <a:gd name="connsiteY1" fmla="*/ 0 h 1156764"/>
                  <a:gd name="connsiteX2" fmla="*/ 1006710 w 1352656"/>
                  <a:gd name="connsiteY2" fmla="*/ 127657 h 1156764"/>
                  <a:gd name="connsiteX3" fmla="*/ 1338109 w 1352656"/>
                  <a:gd name="connsiteY3" fmla="*/ 504246 h 1156764"/>
                  <a:gd name="connsiteX4" fmla="*/ 1352656 w 1352656"/>
                  <a:gd name="connsiteY4" fmla="*/ 981159 h 1156764"/>
                  <a:gd name="connsiteX5" fmla="*/ 126965 w 1352656"/>
                  <a:gd name="connsiteY5" fmla="*/ 410232 h 1156764"/>
                  <a:gd name="connsiteX6" fmla="*/ 196171 w 1352656"/>
                  <a:gd name="connsiteY6" fmla="*/ 818191 h 1156764"/>
                  <a:gd name="connsiteX7" fmla="*/ 50800 w 1352656"/>
                  <a:gd name="connsiteY7" fmla="*/ 1133559 h 1156764"/>
                  <a:gd name="connsiteX8" fmla="*/ 0 w 1352656"/>
                  <a:gd name="connsiteY8" fmla="*/ 333397 h 1156764"/>
                  <a:gd name="connsiteX0" fmla="*/ 0 w 1352656"/>
                  <a:gd name="connsiteY0" fmla="*/ 333397 h 1155363"/>
                  <a:gd name="connsiteX1" fmla="*/ 333397 w 1352656"/>
                  <a:gd name="connsiteY1" fmla="*/ 0 h 1155363"/>
                  <a:gd name="connsiteX2" fmla="*/ 1006710 w 1352656"/>
                  <a:gd name="connsiteY2" fmla="*/ 127657 h 1155363"/>
                  <a:gd name="connsiteX3" fmla="*/ 1338109 w 1352656"/>
                  <a:gd name="connsiteY3" fmla="*/ 504246 h 1155363"/>
                  <a:gd name="connsiteX4" fmla="*/ 1352656 w 1352656"/>
                  <a:gd name="connsiteY4" fmla="*/ 981159 h 1155363"/>
                  <a:gd name="connsiteX5" fmla="*/ 126965 w 1352656"/>
                  <a:gd name="connsiteY5" fmla="*/ 410232 h 1155363"/>
                  <a:gd name="connsiteX6" fmla="*/ 211428 w 1352656"/>
                  <a:gd name="connsiteY6" fmla="*/ 784089 h 1155363"/>
                  <a:gd name="connsiteX7" fmla="*/ 50800 w 1352656"/>
                  <a:gd name="connsiteY7" fmla="*/ 1133559 h 1155363"/>
                  <a:gd name="connsiteX8" fmla="*/ 0 w 1352656"/>
                  <a:gd name="connsiteY8" fmla="*/ 333397 h 1155363"/>
                  <a:gd name="connsiteX0" fmla="*/ 0 w 1352656"/>
                  <a:gd name="connsiteY0" fmla="*/ 333397 h 1160356"/>
                  <a:gd name="connsiteX1" fmla="*/ 333397 w 1352656"/>
                  <a:gd name="connsiteY1" fmla="*/ 0 h 1160356"/>
                  <a:gd name="connsiteX2" fmla="*/ 1006710 w 1352656"/>
                  <a:gd name="connsiteY2" fmla="*/ 127657 h 1160356"/>
                  <a:gd name="connsiteX3" fmla="*/ 1338109 w 1352656"/>
                  <a:gd name="connsiteY3" fmla="*/ 504246 h 1160356"/>
                  <a:gd name="connsiteX4" fmla="*/ 1352656 w 1352656"/>
                  <a:gd name="connsiteY4" fmla="*/ 981159 h 1160356"/>
                  <a:gd name="connsiteX5" fmla="*/ 126965 w 1352656"/>
                  <a:gd name="connsiteY5" fmla="*/ 410232 h 1160356"/>
                  <a:gd name="connsiteX6" fmla="*/ 211428 w 1352656"/>
                  <a:gd name="connsiteY6" fmla="*/ 784089 h 1160356"/>
                  <a:gd name="connsiteX7" fmla="*/ 50800 w 1352656"/>
                  <a:gd name="connsiteY7" fmla="*/ 1133559 h 1160356"/>
                  <a:gd name="connsiteX8" fmla="*/ 0 w 1352656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37136 w 1338109"/>
                  <a:gd name="connsiteY2" fmla="*/ 93604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61148"/>
                  <a:gd name="connsiteY0" fmla="*/ 333397 h 1160356"/>
                  <a:gd name="connsiteX1" fmla="*/ 333397 w 1361148"/>
                  <a:gd name="connsiteY1" fmla="*/ 0 h 1160356"/>
                  <a:gd name="connsiteX2" fmla="*/ 1037136 w 1361148"/>
                  <a:gd name="connsiteY2" fmla="*/ 93604 h 1160356"/>
                  <a:gd name="connsiteX3" fmla="*/ 1361148 w 1361148"/>
                  <a:gd name="connsiteY3" fmla="*/ 393327 h 1160356"/>
                  <a:gd name="connsiteX4" fmla="*/ 345892 w 1361148"/>
                  <a:gd name="connsiteY4" fmla="*/ 217998 h 1160356"/>
                  <a:gd name="connsiteX5" fmla="*/ 126965 w 1361148"/>
                  <a:gd name="connsiteY5" fmla="*/ 410232 h 1160356"/>
                  <a:gd name="connsiteX6" fmla="*/ 211428 w 1361148"/>
                  <a:gd name="connsiteY6" fmla="*/ 784089 h 1160356"/>
                  <a:gd name="connsiteX7" fmla="*/ 50800 w 1361148"/>
                  <a:gd name="connsiteY7" fmla="*/ 1133559 h 1160356"/>
                  <a:gd name="connsiteX8" fmla="*/ 0 w 1361148"/>
                  <a:gd name="connsiteY8" fmla="*/ 333397 h 1160356"/>
                  <a:gd name="connsiteX0" fmla="*/ 0 w 1361148"/>
                  <a:gd name="connsiteY0" fmla="*/ 333397 h 1160356"/>
                  <a:gd name="connsiteX1" fmla="*/ 333397 w 1361148"/>
                  <a:gd name="connsiteY1" fmla="*/ 0 h 1160356"/>
                  <a:gd name="connsiteX2" fmla="*/ 1037136 w 1361148"/>
                  <a:gd name="connsiteY2" fmla="*/ 93604 h 1160356"/>
                  <a:gd name="connsiteX3" fmla="*/ 1361148 w 1361148"/>
                  <a:gd name="connsiteY3" fmla="*/ 393327 h 1160356"/>
                  <a:gd name="connsiteX4" fmla="*/ 345892 w 1361148"/>
                  <a:gd name="connsiteY4" fmla="*/ 217998 h 1160356"/>
                  <a:gd name="connsiteX5" fmla="*/ 126965 w 1361148"/>
                  <a:gd name="connsiteY5" fmla="*/ 410232 h 1160356"/>
                  <a:gd name="connsiteX6" fmla="*/ 211428 w 1361148"/>
                  <a:gd name="connsiteY6" fmla="*/ 784089 h 1160356"/>
                  <a:gd name="connsiteX7" fmla="*/ 50800 w 1361148"/>
                  <a:gd name="connsiteY7" fmla="*/ 1133559 h 1160356"/>
                  <a:gd name="connsiteX8" fmla="*/ 0 w 1361148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1037136 w 1459986"/>
                  <a:gd name="connsiteY2" fmla="*/ 93604 h 1160356"/>
                  <a:gd name="connsiteX3" fmla="*/ 1459986 w 1459986"/>
                  <a:gd name="connsiteY3" fmla="*/ 299731 h 1160356"/>
                  <a:gd name="connsiteX4" fmla="*/ 345892 w 1459986"/>
                  <a:gd name="connsiteY4" fmla="*/ 217998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345892 w 1459986"/>
                  <a:gd name="connsiteY4" fmla="*/ 217998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482586 w 1459986"/>
                  <a:gd name="connsiteY4" fmla="*/ 150140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482586 w 1459986"/>
                  <a:gd name="connsiteY4" fmla="*/ 150140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399180"/>
                  <a:gd name="connsiteY0" fmla="*/ 333397 h 1160356"/>
                  <a:gd name="connsiteX1" fmla="*/ 333397 w 1399180"/>
                  <a:gd name="connsiteY1" fmla="*/ 0 h 1160356"/>
                  <a:gd name="connsiteX2" fmla="*/ 961512 w 1399180"/>
                  <a:gd name="connsiteY2" fmla="*/ 7977 h 1160356"/>
                  <a:gd name="connsiteX3" fmla="*/ 1399180 w 1399180"/>
                  <a:gd name="connsiteY3" fmla="*/ 350761 h 1160356"/>
                  <a:gd name="connsiteX4" fmla="*/ 482586 w 1399180"/>
                  <a:gd name="connsiteY4" fmla="*/ 150140 h 1160356"/>
                  <a:gd name="connsiteX5" fmla="*/ 126965 w 1399180"/>
                  <a:gd name="connsiteY5" fmla="*/ 410232 h 1160356"/>
                  <a:gd name="connsiteX6" fmla="*/ 211428 w 1399180"/>
                  <a:gd name="connsiteY6" fmla="*/ 784089 h 1160356"/>
                  <a:gd name="connsiteX7" fmla="*/ 50800 w 1399180"/>
                  <a:gd name="connsiteY7" fmla="*/ 1133559 h 1160356"/>
                  <a:gd name="connsiteX8" fmla="*/ 0 w 1399180"/>
                  <a:gd name="connsiteY8" fmla="*/ 333397 h 116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9180" h="11603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652458" y="7977"/>
                      <a:pt x="961512" y="7977"/>
                    </a:cubicBezTo>
                    <a:cubicBezTo>
                      <a:pt x="1089530" y="7977"/>
                      <a:pt x="1240238" y="94155"/>
                      <a:pt x="1399180" y="350761"/>
                    </a:cubicBezTo>
                    <a:cubicBezTo>
                      <a:pt x="1371156" y="512471"/>
                      <a:pt x="889345" y="177499"/>
                      <a:pt x="482586" y="150140"/>
                    </a:cubicBezTo>
                    <a:cubicBezTo>
                      <a:pt x="338812" y="149620"/>
                      <a:pt x="285716" y="256649"/>
                      <a:pt x="126965" y="410232"/>
                    </a:cubicBezTo>
                    <a:lnTo>
                      <a:pt x="211428" y="784089"/>
                    </a:lnTo>
                    <a:cubicBezTo>
                      <a:pt x="166552" y="895353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E6DBBC">
                  <a:alpha val="60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8800DAE6-CC48-47A4-8B76-E4D7832CEFB3}"/>
              </a:ext>
            </a:extLst>
          </p:cNvPr>
          <p:cNvGrpSpPr/>
          <p:nvPr/>
        </p:nvGrpSpPr>
        <p:grpSpPr>
          <a:xfrm rot="13637429">
            <a:off x="-1240055" y="876450"/>
            <a:ext cx="2369422" cy="2333552"/>
            <a:chOff x="-364677" y="-2024529"/>
            <a:chExt cx="2369422" cy="2333552"/>
          </a:xfrm>
        </p:grpSpPr>
        <p:sp>
          <p:nvSpPr>
            <p:cNvPr id="63" name="四角形: 角を丸くする 3">
              <a:extLst>
                <a:ext uri="{FF2B5EF4-FFF2-40B4-BE49-F238E27FC236}">
                  <a16:creationId xmlns:a16="http://schemas.microsoft.com/office/drawing/2014/main" id="{13CB2048-EF9B-4F3C-92D9-7FC12CDBB040}"/>
                </a:ext>
              </a:extLst>
            </p:cNvPr>
            <p:cNvSpPr/>
            <p:nvPr/>
          </p:nvSpPr>
          <p:spPr>
            <a:xfrm rot="8204543">
              <a:off x="-364677" y="-2024529"/>
              <a:ext cx="2369422" cy="2333552"/>
            </a:xfrm>
            <a:custGeom>
              <a:avLst/>
              <a:gdLst>
                <a:gd name="connsiteX0" fmla="*/ 0 w 1390756"/>
                <a:gd name="connsiteY0" fmla="*/ 231797 h 1390756"/>
                <a:gd name="connsiteX1" fmla="*/ 231797 w 1390756"/>
                <a:gd name="connsiteY1" fmla="*/ 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0 w 1390756"/>
                <a:gd name="connsiteY0" fmla="*/ 2317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12700 w 1390756"/>
                <a:gd name="connsiteY0" fmla="*/ 3460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12700 w 13907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219097 w 1378056"/>
                <a:gd name="connsiteY6" fmla="*/ 13907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3206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33397 h 1378056"/>
                <a:gd name="connsiteX1" fmla="*/ 333397 w 1378056"/>
                <a:gd name="connsiteY1" fmla="*/ 0 h 1378056"/>
                <a:gd name="connsiteX2" fmla="*/ 1070059 w 1378056"/>
                <a:gd name="connsiteY2" fmla="*/ 25400 h 1378056"/>
                <a:gd name="connsiteX3" fmla="*/ 1378056 w 1378056"/>
                <a:gd name="connsiteY3" fmla="*/ 307997 h 1378056"/>
                <a:gd name="connsiteX4" fmla="*/ 1352656 w 1378056"/>
                <a:gd name="connsiteY4" fmla="*/ 981159 h 1378056"/>
                <a:gd name="connsiteX5" fmla="*/ 1057359 w 1378056"/>
                <a:gd name="connsiteY5" fmla="*/ 1378056 h 1378056"/>
                <a:gd name="connsiteX6" fmla="*/ 422297 w 1378056"/>
                <a:gd name="connsiteY6" fmla="*/ 1365356 h 1378056"/>
                <a:gd name="connsiteX7" fmla="*/ 50800 w 1378056"/>
                <a:gd name="connsiteY7" fmla="*/ 1133559 h 1378056"/>
                <a:gd name="connsiteX8" fmla="*/ 0 w 1378056"/>
                <a:gd name="connsiteY8" fmla="*/ 333397 h 13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8056" h="1378056">
                  <a:moveTo>
                    <a:pt x="0" y="333397"/>
                  </a:moveTo>
                  <a:cubicBezTo>
                    <a:pt x="0" y="205379"/>
                    <a:pt x="205379" y="0"/>
                    <a:pt x="333397" y="0"/>
                  </a:cubicBezTo>
                  <a:cubicBezTo>
                    <a:pt x="642451" y="0"/>
                    <a:pt x="761005" y="25400"/>
                    <a:pt x="1070059" y="25400"/>
                  </a:cubicBezTo>
                  <a:cubicBezTo>
                    <a:pt x="1198077" y="25400"/>
                    <a:pt x="1378056" y="179979"/>
                    <a:pt x="1378056" y="307997"/>
                  </a:cubicBezTo>
                  <a:lnTo>
                    <a:pt x="1352656" y="981159"/>
                  </a:lnTo>
                  <a:cubicBezTo>
                    <a:pt x="1352656" y="1109177"/>
                    <a:pt x="1185377" y="1378056"/>
                    <a:pt x="1057359" y="1378056"/>
                  </a:cubicBezTo>
                  <a:lnTo>
                    <a:pt x="422297" y="1365356"/>
                  </a:lnTo>
                  <a:cubicBezTo>
                    <a:pt x="294279" y="1365356"/>
                    <a:pt x="50800" y="1261577"/>
                    <a:pt x="50800" y="1133559"/>
                  </a:cubicBezTo>
                  <a:lnTo>
                    <a:pt x="0" y="33339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四角形: 角を丸くする 3">
              <a:extLst>
                <a:ext uri="{FF2B5EF4-FFF2-40B4-BE49-F238E27FC236}">
                  <a16:creationId xmlns:a16="http://schemas.microsoft.com/office/drawing/2014/main" id="{9A1B7C7C-1169-41FC-947E-A155D74212FA}"/>
                </a:ext>
              </a:extLst>
            </p:cNvPr>
            <p:cNvSpPr/>
            <p:nvPr/>
          </p:nvSpPr>
          <p:spPr>
            <a:xfrm rot="2726489">
              <a:off x="-260727" y="-1959621"/>
              <a:ext cx="2213459" cy="2290260"/>
            </a:xfrm>
            <a:custGeom>
              <a:avLst/>
              <a:gdLst>
                <a:gd name="connsiteX0" fmla="*/ 0 w 1390756"/>
                <a:gd name="connsiteY0" fmla="*/ 231797 h 1390756"/>
                <a:gd name="connsiteX1" fmla="*/ 231797 w 1390756"/>
                <a:gd name="connsiteY1" fmla="*/ 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0 w 1390756"/>
                <a:gd name="connsiteY0" fmla="*/ 2317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12700 w 1390756"/>
                <a:gd name="connsiteY0" fmla="*/ 3460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12700 w 13907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219097 w 1378056"/>
                <a:gd name="connsiteY6" fmla="*/ 13907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3206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33397 h 1378056"/>
                <a:gd name="connsiteX1" fmla="*/ 333397 w 1378056"/>
                <a:gd name="connsiteY1" fmla="*/ 0 h 1378056"/>
                <a:gd name="connsiteX2" fmla="*/ 1070059 w 1378056"/>
                <a:gd name="connsiteY2" fmla="*/ 25400 h 1378056"/>
                <a:gd name="connsiteX3" fmla="*/ 1378056 w 1378056"/>
                <a:gd name="connsiteY3" fmla="*/ 307997 h 1378056"/>
                <a:gd name="connsiteX4" fmla="*/ 1352656 w 1378056"/>
                <a:gd name="connsiteY4" fmla="*/ 981159 h 1378056"/>
                <a:gd name="connsiteX5" fmla="*/ 1057359 w 1378056"/>
                <a:gd name="connsiteY5" fmla="*/ 1378056 h 1378056"/>
                <a:gd name="connsiteX6" fmla="*/ 422297 w 1378056"/>
                <a:gd name="connsiteY6" fmla="*/ 1365356 h 1378056"/>
                <a:gd name="connsiteX7" fmla="*/ 50800 w 1378056"/>
                <a:gd name="connsiteY7" fmla="*/ 1133559 h 1378056"/>
                <a:gd name="connsiteX8" fmla="*/ 0 w 1378056"/>
                <a:gd name="connsiteY8" fmla="*/ 333397 h 13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8056" h="1378056">
                  <a:moveTo>
                    <a:pt x="0" y="333397"/>
                  </a:moveTo>
                  <a:cubicBezTo>
                    <a:pt x="0" y="205379"/>
                    <a:pt x="205379" y="0"/>
                    <a:pt x="333397" y="0"/>
                  </a:cubicBezTo>
                  <a:cubicBezTo>
                    <a:pt x="642451" y="0"/>
                    <a:pt x="761005" y="25400"/>
                    <a:pt x="1070059" y="25400"/>
                  </a:cubicBezTo>
                  <a:cubicBezTo>
                    <a:pt x="1198077" y="25400"/>
                    <a:pt x="1378056" y="179979"/>
                    <a:pt x="1378056" y="307997"/>
                  </a:cubicBezTo>
                  <a:lnTo>
                    <a:pt x="1352656" y="981159"/>
                  </a:lnTo>
                  <a:cubicBezTo>
                    <a:pt x="1352656" y="1109177"/>
                    <a:pt x="1185377" y="1378056"/>
                    <a:pt x="1057359" y="1378056"/>
                  </a:cubicBezTo>
                  <a:lnTo>
                    <a:pt x="422297" y="1365356"/>
                  </a:lnTo>
                  <a:cubicBezTo>
                    <a:pt x="294279" y="1365356"/>
                    <a:pt x="50800" y="1261577"/>
                    <a:pt x="50800" y="1133559"/>
                  </a:cubicBezTo>
                  <a:lnTo>
                    <a:pt x="0" y="333397"/>
                  </a:lnTo>
                  <a:close/>
                </a:path>
              </a:pathLst>
            </a:custGeom>
            <a:solidFill>
              <a:srgbClr val="78695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4BEF8D99-CD34-4FC8-A8F4-06DB459E96EC}"/>
                </a:ext>
              </a:extLst>
            </p:cNvPr>
            <p:cNvGrpSpPr/>
            <p:nvPr/>
          </p:nvGrpSpPr>
          <p:grpSpPr>
            <a:xfrm>
              <a:off x="-179663" y="-1894011"/>
              <a:ext cx="2108266" cy="2195584"/>
              <a:chOff x="-179663" y="-1894011"/>
              <a:chExt cx="2108266" cy="2195584"/>
            </a:xfrm>
          </p:grpSpPr>
          <p:sp>
            <p:nvSpPr>
              <p:cNvPr id="66" name="四角形: 角を丸くする 3">
                <a:extLst>
                  <a:ext uri="{FF2B5EF4-FFF2-40B4-BE49-F238E27FC236}">
                    <a16:creationId xmlns:a16="http://schemas.microsoft.com/office/drawing/2014/main" id="{F4A0D36B-6CC3-47E1-BD78-96DBB28F9B1F}"/>
                  </a:ext>
                </a:extLst>
              </p:cNvPr>
              <p:cNvSpPr/>
              <p:nvPr/>
            </p:nvSpPr>
            <p:spPr>
              <a:xfrm rot="18631432">
                <a:off x="-202591" y="-1862744"/>
                <a:ext cx="2154122" cy="2108266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8056" h="13780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761005" y="25400"/>
                      <a:pt x="1070059" y="25400"/>
                    </a:cubicBezTo>
                    <a:cubicBezTo>
                      <a:pt x="1198077" y="25400"/>
                      <a:pt x="1378056" y="179979"/>
                      <a:pt x="1378056" y="307997"/>
                    </a:cubicBezTo>
                    <a:lnTo>
                      <a:pt x="1352656" y="981159"/>
                    </a:lnTo>
                    <a:cubicBezTo>
                      <a:pt x="1352656" y="1109177"/>
                      <a:pt x="1185377" y="1378056"/>
                      <a:pt x="1057359" y="1378056"/>
                    </a:cubicBezTo>
                    <a:lnTo>
                      <a:pt x="422297" y="1365356"/>
                    </a:lnTo>
                    <a:cubicBezTo>
                      <a:pt x="294279" y="1365356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AE987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四角形: 角を丸くする 3">
                <a:extLst>
                  <a:ext uri="{FF2B5EF4-FFF2-40B4-BE49-F238E27FC236}">
                    <a16:creationId xmlns:a16="http://schemas.microsoft.com/office/drawing/2014/main" id="{3FEEEB18-D8B2-417A-AC0C-A0F4F3D20A23}"/>
                  </a:ext>
                </a:extLst>
              </p:cNvPr>
              <p:cNvSpPr/>
              <p:nvPr/>
            </p:nvSpPr>
            <p:spPr>
              <a:xfrm rot="8090044">
                <a:off x="-167915" y="-1825016"/>
                <a:ext cx="2123140" cy="1985149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70059 w 1352656"/>
                  <a:gd name="connsiteY2" fmla="*/ 25400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2656" h="13780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697656" y="127657"/>
                      <a:pt x="1006710" y="127657"/>
                    </a:cubicBezTo>
                    <a:cubicBezTo>
                      <a:pt x="1134728" y="127657"/>
                      <a:pt x="1338109" y="376228"/>
                      <a:pt x="1338109" y="504246"/>
                    </a:cubicBezTo>
                    <a:lnTo>
                      <a:pt x="1352656" y="981159"/>
                    </a:lnTo>
                    <a:cubicBezTo>
                      <a:pt x="1352656" y="1109177"/>
                      <a:pt x="1185377" y="1378056"/>
                      <a:pt x="1057359" y="1378056"/>
                    </a:cubicBezTo>
                    <a:lnTo>
                      <a:pt x="422297" y="1365356"/>
                    </a:lnTo>
                    <a:cubicBezTo>
                      <a:pt x="294279" y="1365356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D0BB8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8" name="四角形: 角を丸くする 3">
                <a:extLst>
                  <a:ext uri="{FF2B5EF4-FFF2-40B4-BE49-F238E27FC236}">
                    <a16:creationId xmlns:a16="http://schemas.microsoft.com/office/drawing/2014/main" id="{F7DA6649-27FC-4455-A749-6A79373D5859}"/>
                  </a:ext>
                </a:extLst>
              </p:cNvPr>
              <p:cNvSpPr/>
              <p:nvPr/>
            </p:nvSpPr>
            <p:spPr>
              <a:xfrm rot="8090044">
                <a:off x="243238" y="-1256492"/>
                <a:ext cx="1915268" cy="1200861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70059 w 1352656"/>
                  <a:gd name="connsiteY2" fmla="*/ 25400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362368 w 1352656"/>
                  <a:gd name="connsiteY6" fmla="*/ 1074871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178412"/>
                  <a:gd name="connsiteX1" fmla="*/ 333397 w 1352656"/>
                  <a:gd name="connsiteY1" fmla="*/ 0 h 1178412"/>
                  <a:gd name="connsiteX2" fmla="*/ 1006710 w 1352656"/>
                  <a:gd name="connsiteY2" fmla="*/ 127657 h 1178412"/>
                  <a:gd name="connsiteX3" fmla="*/ 1338109 w 1352656"/>
                  <a:gd name="connsiteY3" fmla="*/ 504246 h 1178412"/>
                  <a:gd name="connsiteX4" fmla="*/ 1352656 w 1352656"/>
                  <a:gd name="connsiteY4" fmla="*/ 981159 h 1178412"/>
                  <a:gd name="connsiteX5" fmla="*/ 301077 w 1352656"/>
                  <a:gd name="connsiteY5" fmla="*/ 538870 h 1178412"/>
                  <a:gd name="connsiteX6" fmla="*/ 362368 w 1352656"/>
                  <a:gd name="connsiteY6" fmla="*/ 1074871 h 1178412"/>
                  <a:gd name="connsiteX7" fmla="*/ 50800 w 1352656"/>
                  <a:gd name="connsiteY7" fmla="*/ 1133559 h 1178412"/>
                  <a:gd name="connsiteX8" fmla="*/ 0 w 1352656"/>
                  <a:gd name="connsiteY8" fmla="*/ 333397 h 1178412"/>
                  <a:gd name="connsiteX0" fmla="*/ 0 w 1352656"/>
                  <a:gd name="connsiteY0" fmla="*/ 333397 h 1156764"/>
                  <a:gd name="connsiteX1" fmla="*/ 333397 w 1352656"/>
                  <a:gd name="connsiteY1" fmla="*/ 0 h 1156764"/>
                  <a:gd name="connsiteX2" fmla="*/ 1006710 w 1352656"/>
                  <a:gd name="connsiteY2" fmla="*/ 127657 h 1156764"/>
                  <a:gd name="connsiteX3" fmla="*/ 1338109 w 1352656"/>
                  <a:gd name="connsiteY3" fmla="*/ 504246 h 1156764"/>
                  <a:gd name="connsiteX4" fmla="*/ 1352656 w 1352656"/>
                  <a:gd name="connsiteY4" fmla="*/ 981159 h 1156764"/>
                  <a:gd name="connsiteX5" fmla="*/ 301077 w 1352656"/>
                  <a:gd name="connsiteY5" fmla="*/ 538870 h 1156764"/>
                  <a:gd name="connsiteX6" fmla="*/ 196171 w 1352656"/>
                  <a:gd name="connsiteY6" fmla="*/ 818191 h 1156764"/>
                  <a:gd name="connsiteX7" fmla="*/ 50800 w 1352656"/>
                  <a:gd name="connsiteY7" fmla="*/ 1133559 h 1156764"/>
                  <a:gd name="connsiteX8" fmla="*/ 0 w 1352656"/>
                  <a:gd name="connsiteY8" fmla="*/ 333397 h 1156764"/>
                  <a:gd name="connsiteX0" fmla="*/ 0 w 1352656"/>
                  <a:gd name="connsiteY0" fmla="*/ 333397 h 1156764"/>
                  <a:gd name="connsiteX1" fmla="*/ 333397 w 1352656"/>
                  <a:gd name="connsiteY1" fmla="*/ 0 h 1156764"/>
                  <a:gd name="connsiteX2" fmla="*/ 1006710 w 1352656"/>
                  <a:gd name="connsiteY2" fmla="*/ 127657 h 1156764"/>
                  <a:gd name="connsiteX3" fmla="*/ 1338109 w 1352656"/>
                  <a:gd name="connsiteY3" fmla="*/ 504246 h 1156764"/>
                  <a:gd name="connsiteX4" fmla="*/ 1352656 w 1352656"/>
                  <a:gd name="connsiteY4" fmla="*/ 981159 h 1156764"/>
                  <a:gd name="connsiteX5" fmla="*/ 126965 w 1352656"/>
                  <a:gd name="connsiteY5" fmla="*/ 410232 h 1156764"/>
                  <a:gd name="connsiteX6" fmla="*/ 196171 w 1352656"/>
                  <a:gd name="connsiteY6" fmla="*/ 818191 h 1156764"/>
                  <a:gd name="connsiteX7" fmla="*/ 50800 w 1352656"/>
                  <a:gd name="connsiteY7" fmla="*/ 1133559 h 1156764"/>
                  <a:gd name="connsiteX8" fmla="*/ 0 w 1352656"/>
                  <a:gd name="connsiteY8" fmla="*/ 333397 h 1156764"/>
                  <a:gd name="connsiteX0" fmla="*/ 0 w 1352656"/>
                  <a:gd name="connsiteY0" fmla="*/ 333397 h 1155363"/>
                  <a:gd name="connsiteX1" fmla="*/ 333397 w 1352656"/>
                  <a:gd name="connsiteY1" fmla="*/ 0 h 1155363"/>
                  <a:gd name="connsiteX2" fmla="*/ 1006710 w 1352656"/>
                  <a:gd name="connsiteY2" fmla="*/ 127657 h 1155363"/>
                  <a:gd name="connsiteX3" fmla="*/ 1338109 w 1352656"/>
                  <a:gd name="connsiteY3" fmla="*/ 504246 h 1155363"/>
                  <a:gd name="connsiteX4" fmla="*/ 1352656 w 1352656"/>
                  <a:gd name="connsiteY4" fmla="*/ 981159 h 1155363"/>
                  <a:gd name="connsiteX5" fmla="*/ 126965 w 1352656"/>
                  <a:gd name="connsiteY5" fmla="*/ 410232 h 1155363"/>
                  <a:gd name="connsiteX6" fmla="*/ 211428 w 1352656"/>
                  <a:gd name="connsiteY6" fmla="*/ 784089 h 1155363"/>
                  <a:gd name="connsiteX7" fmla="*/ 50800 w 1352656"/>
                  <a:gd name="connsiteY7" fmla="*/ 1133559 h 1155363"/>
                  <a:gd name="connsiteX8" fmla="*/ 0 w 1352656"/>
                  <a:gd name="connsiteY8" fmla="*/ 333397 h 1155363"/>
                  <a:gd name="connsiteX0" fmla="*/ 0 w 1352656"/>
                  <a:gd name="connsiteY0" fmla="*/ 333397 h 1160356"/>
                  <a:gd name="connsiteX1" fmla="*/ 333397 w 1352656"/>
                  <a:gd name="connsiteY1" fmla="*/ 0 h 1160356"/>
                  <a:gd name="connsiteX2" fmla="*/ 1006710 w 1352656"/>
                  <a:gd name="connsiteY2" fmla="*/ 127657 h 1160356"/>
                  <a:gd name="connsiteX3" fmla="*/ 1338109 w 1352656"/>
                  <a:gd name="connsiteY3" fmla="*/ 504246 h 1160356"/>
                  <a:gd name="connsiteX4" fmla="*/ 1352656 w 1352656"/>
                  <a:gd name="connsiteY4" fmla="*/ 981159 h 1160356"/>
                  <a:gd name="connsiteX5" fmla="*/ 126965 w 1352656"/>
                  <a:gd name="connsiteY5" fmla="*/ 410232 h 1160356"/>
                  <a:gd name="connsiteX6" fmla="*/ 211428 w 1352656"/>
                  <a:gd name="connsiteY6" fmla="*/ 784089 h 1160356"/>
                  <a:gd name="connsiteX7" fmla="*/ 50800 w 1352656"/>
                  <a:gd name="connsiteY7" fmla="*/ 1133559 h 1160356"/>
                  <a:gd name="connsiteX8" fmla="*/ 0 w 1352656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37136 w 1338109"/>
                  <a:gd name="connsiteY2" fmla="*/ 93604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61148"/>
                  <a:gd name="connsiteY0" fmla="*/ 333397 h 1160356"/>
                  <a:gd name="connsiteX1" fmla="*/ 333397 w 1361148"/>
                  <a:gd name="connsiteY1" fmla="*/ 0 h 1160356"/>
                  <a:gd name="connsiteX2" fmla="*/ 1037136 w 1361148"/>
                  <a:gd name="connsiteY2" fmla="*/ 93604 h 1160356"/>
                  <a:gd name="connsiteX3" fmla="*/ 1361148 w 1361148"/>
                  <a:gd name="connsiteY3" fmla="*/ 393327 h 1160356"/>
                  <a:gd name="connsiteX4" fmla="*/ 345892 w 1361148"/>
                  <a:gd name="connsiteY4" fmla="*/ 217998 h 1160356"/>
                  <a:gd name="connsiteX5" fmla="*/ 126965 w 1361148"/>
                  <a:gd name="connsiteY5" fmla="*/ 410232 h 1160356"/>
                  <a:gd name="connsiteX6" fmla="*/ 211428 w 1361148"/>
                  <a:gd name="connsiteY6" fmla="*/ 784089 h 1160356"/>
                  <a:gd name="connsiteX7" fmla="*/ 50800 w 1361148"/>
                  <a:gd name="connsiteY7" fmla="*/ 1133559 h 1160356"/>
                  <a:gd name="connsiteX8" fmla="*/ 0 w 1361148"/>
                  <a:gd name="connsiteY8" fmla="*/ 333397 h 1160356"/>
                  <a:gd name="connsiteX0" fmla="*/ 0 w 1361148"/>
                  <a:gd name="connsiteY0" fmla="*/ 333397 h 1160356"/>
                  <a:gd name="connsiteX1" fmla="*/ 333397 w 1361148"/>
                  <a:gd name="connsiteY1" fmla="*/ 0 h 1160356"/>
                  <a:gd name="connsiteX2" fmla="*/ 1037136 w 1361148"/>
                  <a:gd name="connsiteY2" fmla="*/ 93604 h 1160356"/>
                  <a:gd name="connsiteX3" fmla="*/ 1361148 w 1361148"/>
                  <a:gd name="connsiteY3" fmla="*/ 393327 h 1160356"/>
                  <a:gd name="connsiteX4" fmla="*/ 345892 w 1361148"/>
                  <a:gd name="connsiteY4" fmla="*/ 217998 h 1160356"/>
                  <a:gd name="connsiteX5" fmla="*/ 126965 w 1361148"/>
                  <a:gd name="connsiteY5" fmla="*/ 410232 h 1160356"/>
                  <a:gd name="connsiteX6" fmla="*/ 211428 w 1361148"/>
                  <a:gd name="connsiteY6" fmla="*/ 784089 h 1160356"/>
                  <a:gd name="connsiteX7" fmla="*/ 50800 w 1361148"/>
                  <a:gd name="connsiteY7" fmla="*/ 1133559 h 1160356"/>
                  <a:gd name="connsiteX8" fmla="*/ 0 w 1361148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1037136 w 1459986"/>
                  <a:gd name="connsiteY2" fmla="*/ 93604 h 1160356"/>
                  <a:gd name="connsiteX3" fmla="*/ 1459986 w 1459986"/>
                  <a:gd name="connsiteY3" fmla="*/ 299731 h 1160356"/>
                  <a:gd name="connsiteX4" fmla="*/ 345892 w 1459986"/>
                  <a:gd name="connsiteY4" fmla="*/ 217998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345892 w 1459986"/>
                  <a:gd name="connsiteY4" fmla="*/ 217998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482586 w 1459986"/>
                  <a:gd name="connsiteY4" fmla="*/ 150140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482586 w 1459986"/>
                  <a:gd name="connsiteY4" fmla="*/ 150140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399180"/>
                  <a:gd name="connsiteY0" fmla="*/ 333397 h 1160356"/>
                  <a:gd name="connsiteX1" fmla="*/ 333397 w 1399180"/>
                  <a:gd name="connsiteY1" fmla="*/ 0 h 1160356"/>
                  <a:gd name="connsiteX2" fmla="*/ 961512 w 1399180"/>
                  <a:gd name="connsiteY2" fmla="*/ 7977 h 1160356"/>
                  <a:gd name="connsiteX3" fmla="*/ 1399180 w 1399180"/>
                  <a:gd name="connsiteY3" fmla="*/ 350761 h 1160356"/>
                  <a:gd name="connsiteX4" fmla="*/ 482586 w 1399180"/>
                  <a:gd name="connsiteY4" fmla="*/ 150140 h 1160356"/>
                  <a:gd name="connsiteX5" fmla="*/ 126965 w 1399180"/>
                  <a:gd name="connsiteY5" fmla="*/ 410232 h 1160356"/>
                  <a:gd name="connsiteX6" fmla="*/ 211428 w 1399180"/>
                  <a:gd name="connsiteY6" fmla="*/ 784089 h 1160356"/>
                  <a:gd name="connsiteX7" fmla="*/ 50800 w 1399180"/>
                  <a:gd name="connsiteY7" fmla="*/ 1133559 h 1160356"/>
                  <a:gd name="connsiteX8" fmla="*/ 0 w 1399180"/>
                  <a:gd name="connsiteY8" fmla="*/ 333397 h 116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9180" h="11603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652458" y="7977"/>
                      <a:pt x="961512" y="7977"/>
                    </a:cubicBezTo>
                    <a:cubicBezTo>
                      <a:pt x="1089530" y="7977"/>
                      <a:pt x="1240238" y="94155"/>
                      <a:pt x="1399180" y="350761"/>
                    </a:cubicBezTo>
                    <a:cubicBezTo>
                      <a:pt x="1371156" y="512471"/>
                      <a:pt x="889345" y="177499"/>
                      <a:pt x="482586" y="150140"/>
                    </a:cubicBezTo>
                    <a:cubicBezTo>
                      <a:pt x="338812" y="149620"/>
                      <a:pt x="285716" y="256649"/>
                      <a:pt x="126965" y="410232"/>
                    </a:cubicBezTo>
                    <a:lnTo>
                      <a:pt x="211428" y="784089"/>
                    </a:lnTo>
                    <a:cubicBezTo>
                      <a:pt x="166552" y="895353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EEE7D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92E80D9D-D870-428E-9809-EDA08A2AE05F}"/>
              </a:ext>
            </a:extLst>
          </p:cNvPr>
          <p:cNvGrpSpPr/>
          <p:nvPr/>
        </p:nvGrpSpPr>
        <p:grpSpPr>
          <a:xfrm rot="18331142">
            <a:off x="-1190034" y="3092655"/>
            <a:ext cx="2369422" cy="2333552"/>
            <a:chOff x="-364677" y="-2024529"/>
            <a:chExt cx="2369422" cy="2333552"/>
          </a:xfrm>
        </p:grpSpPr>
        <p:sp>
          <p:nvSpPr>
            <p:cNvPr id="70" name="四角形: 角を丸くする 3">
              <a:extLst>
                <a:ext uri="{FF2B5EF4-FFF2-40B4-BE49-F238E27FC236}">
                  <a16:creationId xmlns:a16="http://schemas.microsoft.com/office/drawing/2014/main" id="{2052C6E1-D65E-418B-BA2A-288736DD1C7E}"/>
                </a:ext>
              </a:extLst>
            </p:cNvPr>
            <p:cNvSpPr/>
            <p:nvPr/>
          </p:nvSpPr>
          <p:spPr>
            <a:xfrm rot="8204543">
              <a:off x="-364677" y="-2024529"/>
              <a:ext cx="2369422" cy="2333552"/>
            </a:xfrm>
            <a:custGeom>
              <a:avLst/>
              <a:gdLst>
                <a:gd name="connsiteX0" fmla="*/ 0 w 1390756"/>
                <a:gd name="connsiteY0" fmla="*/ 231797 h 1390756"/>
                <a:gd name="connsiteX1" fmla="*/ 231797 w 1390756"/>
                <a:gd name="connsiteY1" fmla="*/ 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0 w 1390756"/>
                <a:gd name="connsiteY0" fmla="*/ 2317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12700 w 1390756"/>
                <a:gd name="connsiteY0" fmla="*/ 3460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12700 w 13907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219097 w 1378056"/>
                <a:gd name="connsiteY6" fmla="*/ 13907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3206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33397 h 1378056"/>
                <a:gd name="connsiteX1" fmla="*/ 333397 w 1378056"/>
                <a:gd name="connsiteY1" fmla="*/ 0 h 1378056"/>
                <a:gd name="connsiteX2" fmla="*/ 1070059 w 1378056"/>
                <a:gd name="connsiteY2" fmla="*/ 25400 h 1378056"/>
                <a:gd name="connsiteX3" fmla="*/ 1378056 w 1378056"/>
                <a:gd name="connsiteY3" fmla="*/ 307997 h 1378056"/>
                <a:gd name="connsiteX4" fmla="*/ 1352656 w 1378056"/>
                <a:gd name="connsiteY4" fmla="*/ 981159 h 1378056"/>
                <a:gd name="connsiteX5" fmla="*/ 1057359 w 1378056"/>
                <a:gd name="connsiteY5" fmla="*/ 1378056 h 1378056"/>
                <a:gd name="connsiteX6" fmla="*/ 422297 w 1378056"/>
                <a:gd name="connsiteY6" fmla="*/ 1365356 h 1378056"/>
                <a:gd name="connsiteX7" fmla="*/ 50800 w 1378056"/>
                <a:gd name="connsiteY7" fmla="*/ 1133559 h 1378056"/>
                <a:gd name="connsiteX8" fmla="*/ 0 w 1378056"/>
                <a:gd name="connsiteY8" fmla="*/ 333397 h 13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8056" h="1378056">
                  <a:moveTo>
                    <a:pt x="0" y="333397"/>
                  </a:moveTo>
                  <a:cubicBezTo>
                    <a:pt x="0" y="205379"/>
                    <a:pt x="205379" y="0"/>
                    <a:pt x="333397" y="0"/>
                  </a:cubicBezTo>
                  <a:cubicBezTo>
                    <a:pt x="642451" y="0"/>
                    <a:pt x="761005" y="25400"/>
                    <a:pt x="1070059" y="25400"/>
                  </a:cubicBezTo>
                  <a:cubicBezTo>
                    <a:pt x="1198077" y="25400"/>
                    <a:pt x="1378056" y="179979"/>
                    <a:pt x="1378056" y="307997"/>
                  </a:cubicBezTo>
                  <a:lnTo>
                    <a:pt x="1352656" y="981159"/>
                  </a:lnTo>
                  <a:cubicBezTo>
                    <a:pt x="1352656" y="1109177"/>
                    <a:pt x="1185377" y="1378056"/>
                    <a:pt x="1057359" y="1378056"/>
                  </a:cubicBezTo>
                  <a:lnTo>
                    <a:pt x="422297" y="1365356"/>
                  </a:lnTo>
                  <a:cubicBezTo>
                    <a:pt x="294279" y="1365356"/>
                    <a:pt x="50800" y="1261577"/>
                    <a:pt x="50800" y="1133559"/>
                  </a:cubicBezTo>
                  <a:lnTo>
                    <a:pt x="0" y="33339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四角形: 角を丸くする 3">
              <a:extLst>
                <a:ext uri="{FF2B5EF4-FFF2-40B4-BE49-F238E27FC236}">
                  <a16:creationId xmlns:a16="http://schemas.microsoft.com/office/drawing/2014/main" id="{74ADC44B-C91E-4E0C-BF6A-CDA764A0AD74}"/>
                </a:ext>
              </a:extLst>
            </p:cNvPr>
            <p:cNvSpPr/>
            <p:nvPr/>
          </p:nvSpPr>
          <p:spPr>
            <a:xfrm rot="2726489">
              <a:off x="-260727" y="-1959621"/>
              <a:ext cx="2213459" cy="2290260"/>
            </a:xfrm>
            <a:custGeom>
              <a:avLst/>
              <a:gdLst>
                <a:gd name="connsiteX0" fmla="*/ 0 w 1390756"/>
                <a:gd name="connsiteY0" fmla="*/ 231797 h 1390756"/>
                <a:gd name="connsiteX1" fmla="*/ 231797 w 1390756"/>
                <a:gd name="connsiteY1" fmla="*/ 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0 w 1390756"/>
                <a:gd name="connsiteY0" fmla="*/ 2317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12700 w 1390756"/>
                <a:gd name="connsiteY0" fmla="*/ 3460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12700 w 13907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219097 w 1378056"/>
                <a:gd name="connsiteY6" fmla="*/ 13907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3206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33397 h 1378056"/>
                <a:gd name="connsiteX1" fmla="*/ 333397 w 1378056"/>
                <a:gd name="connsiteY1" fmla="*/ 0 h 1378056"/>
                <a:gd name="connsiteX2" fmla="*/ 1070059 w 1378056"/>
                <a:gd name="connsiteY2" fmla="*/ 25400 h 1378056"/>
                <a:gd name="connsiteX3" fmla="*/ 1378056 w 1378056"/>
                <a:gd name="connsiteY3" fmla="*/ 307997 h 1378056"/>
                <a:gd name="connsiteX4" fmla="*/ 1352656 w 1378056"/>
                <a:gd name="connsiteY4" fmla="*/ 981159 h 1378056"/>
                <a:gd name="connsiteX5" fmla="*/ 1057359 w 1378056"/>
                <a:gd name="connsiteY5" fmla="*/ 1378056 h 1378056"/>
                <a:gd name="connsiteX6" fmla="*/ 422297 w 1378056"/>
                <a:gd name="connsiteY6" fmla="*/ 1365356 h 1378056"/>
                <a:gd name="connsiteX7" fmla="*/ 50800 w 1378056"/>
                <a:gd name="connsiteY7" fmla="*/ 1133559 h 1378056"/>
                <a:gd name="connsiteX8" fmla="*/ 0 w 1378056"/>
                <a:gd name="connsiteY8" fmla="*/ 333397 h 13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8056" h="1378056">
                  <a:moveTo>
                    <a:pt x="0" y="333397"/>
                  </a:moveTo>
                  <a:cubicBezTo>
                    <a:pt x="0" y="205379"/>
                    <a:pt x="205379" y="0"/>
                    <a:pt x="333397" y="0"/>
                  </a:cubicBezTo>
                  <a:cubicBezTo>
                    <a:pt x="642451" y="0"/>
                    <a:pt x="761005" y="25400"/>
                    <a:pt x="1070059" y="25400"/>
                  </a:cubicBezTo>
                  <a:cubicBezTo>
                    <a:pt x="1198077" y="25400"/>
                    <a:pt x="1378056" y="179979"/>
                    <a:pt x="1378056" y="307997"/>
                  </a:cubicBezTo>
                  <a:lnTo>
                    <a:pt x="1352656" y="981159"/>
                  </a:lnTo>
                  <a:cubicBezTo>
                    <a:pt x="1352656" y="1109177"/>
                    <a:pt x="1185377" y="1378056"/>
                    <a:pt x="1057359" y="1378056"/>
                  </a:cubicBezTo>
                  <a:lnTo>
                    <a:pt x="422297" y="1365356"/>
                  </a:lnTo>
                  <a:cubicBezTo>
                    <a:pt x="294279" y="1365356"/>
                    <a:pt x="50800" y="1261577"/>
                    <a:pt x="50800" y="1133559"/>
                  </a:cubicBezTo>
                  <a:lnTo>
                    <a:pt x="0" y="333397"/>
                  </a:lnTo>
                  <a:close/>
                </a:path>
              </a:pathLst>
            </a:custGeom>
            <a:solidFill>
              <a:srgbClr val="78695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86D53FB7-E5AE-4FF9-B387-47CD2A62BE3E}"/>
                </a:ext>
              </a:extLst>
            </p:cNvPr>
            <p:cNvGrpSpPr/>
            <p:nvPr/>
          </p:nvGrpSpPr>
          <p:grpSpPr>
            <a:xfrm>
              <a:off x="-179663" y="-1894011"/>
              <a:ext cx="2108266" cy="2195584"/>
              <a:chOff x="-179663" y="-1894011"/>
              <a:chExt cx="2108266" cy="2195584"/>
            </a:xfrm>
          </p:grpSpPr>
          <p:sp>
            <p:nvSpPr>
              <p:cNvPr id="73" name="四角形: 角を丸くする 3">
                <a:extLst>
                  <a:ext uri="{FF2B5EF4-FFF2-40B4-BE49-F238E27FC236}">
                    <a16:creationId xmlns:a16="http://schemas.microsoft.com/office/drawing/2014/main" id="{C8D6F63F-7E94-4164-BEE4-E1951DE1521D}"/>
                  </a:ext>
                </a:extLst>
              </p:cNvPr>
              <p:cNvSpPr/>
              <p:nvPr/>
            </p:nvSpPr>
            <p:spPr>
              <a:xfrm rot="18631432">
                <a:off x="-202591" y="-1862744"/>
                <a:ext cx="2154122" cy="2108266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8056" h="13780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761005" y="25400"/>
                      <a:pt x="1070059" y="25400"/>
                    </a:cubicBezTo>
                    <a:cubicBezTo>
                      <a:pt x="1198077" y="25400"/>
                      <a:pt x="1378056" y="179979"/>
                      <a:pt x="1378056" y="307997"/>
                    </a:cubicBezTo>
                    <a:lnTo>
                      <a:pt x="1352656" y="981159"/>
                    </a:lnTo>
                    <a:cubicBezTo>
                      <a:pt x="1352656" y="1109177"/>
                      <a:pt x="1185377" y="1378056"/>
                      <a:pt x="1057359" y="1378056"/>
                    </a:cubicBezTo>
                    <a:lnTo>
                      <a:pt x="422297" y="1365356"/>
                    </a:lnTo>
                    <a:cubicBezTo>
                      <a:pt x="294279" y="1365356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AE987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四角形: 角を丸くする 3">
                <a:extLst>
                  <a:ext uri="{FF2B5EF4-FFF2-40B4-BE49-F238E27FC236}">
                    <a16:creationId xmlns:a16="http://schemas.microsoft.com/office/drawing/2014/main" id="{C3568018-B1C6-40FF-B45E-142815C032F7}"/>
                  </a:ext>
                </a:extLst>
              </p:cNvPr>
              <p:cNvSpPr/>
              <p:nvPr/>
            </p:nvSpPr>
            <p:spPr>
              <a:xfrm rot="8090044">
                <a:off x="-167915" y="-1825016"/>
                <a:ext cx="2123140" cy="1985149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70059 w 1352656"/>
                  <a:gd name="connsiteY2" fmla="*/ 25400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2656" h="13780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697656" y="127657"/>
                      <a:pt x="1006710" y="127657"/>
                    </a:cubicBezTo>
                    <a:cubicBezTo>
                      <a:pt x="1134728" y="127657"/>
                      <a:pt x="1338109" y="376228"/>
                      <a:pt x="1338109" y="504246"/>
                    </a:cubicBezTo>
                    <a:lnTo>
                      <a:pt x="1352656" y="981159"/>
                    </a:lnTo>
                    <a:cubicBezTo>
                      <a:pt x="1352656" y="1109177"/>
                      <a:pt x="1185377" y="1378056"/>
                      <a:pt x="1057359" y="1378056"/>
                    </a:cubicBezTo>
                    <a:lnTo>
                      <a:pt x="422297" y="1365356"/>
                    </a:lnTo>
                    <a:cubicBezTo>
                      <a:pt x="294279" y="1365356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D0BB8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5" name="四角形: 角を丸くする 3">
                <a:extLst>
                  <a:ext uri="{FF2B5EF4-FFF2-40B4-BE49-F238E27FC236}">
                    <a16:creationId xmlns:a16="http://schemas.microsoft.com/office/drawing/2014/main" id="{31BC2AD1-808B-4DED-B98C-8AE6C7BC56F5}"/>
                  </a:ext>
                </a:extLst>
              </p:cNvPr>
              <p:cNvSpPr/>
              <p:nvPr/>
            </p:nvSpPr>
            <p:spPr>
              <a:xfrm rot="8090044">
                <a:off x="243238" y="-1256492"/>
                <a:ext cx="1915268" cy="1200861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70059 w 1352656"/>
                  <a:gd name="connsiteY2" fmla="*/ 25400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362368 w 1352656"/>
                  <a:gd name="connsiteY6" fmla="*/ 1074871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178412"/>
                  <a:gd name="connsiteX1" fmla="*/ 333397 w 1352656"/>
                  <a:gd name="connsiteY1" fmla="*/ 0 h 1178412"/>
                  <a:gd name="connsiteX2" fmla="*/ 1006710 w 1352656"/>
                  <a:gd name="connsiteY2" fmla="*/ 127657 h 1178412"/>
                  <a:gd name="connsiteX3" fmla="*/ 1338109 w 1352656"/>
                  <a:gd name="connsiteY3" fmla="*/ 504246 h 1178412"/>
                  <a:gd name="connsiteX4" fmla="*/ 1352656 w 1352656"/>
                  <a:gd name="connsiteY4" fmla="*/ 981159 h 1178412"/>
                  <a:gd name="connsiteX5" fmla="*/ 301077 w 1352656"/>
                  <a:gd name="connsiteY5" fmla="*/ 538870 h 1178412"/>
                  <a:gd name="connsiteX6" fmla="*/ 362368 w 1352656"/>
                  <a:gd name="connsiteY6" fmla="*/ 1074871 h 1178412"/>
                  <a:gd name="connsiteX7" fmla="*/ 50800 w 1352656"/>
                  <a:gd name="connsiteY7" fmla="*/ 1133559 h 1178412"/>
                  <a:gd name="connsiteX8" fmla="*/ 0 w 1352656"/>
                  <a:gd name="connsiteY8" fmla="*/ 333397 h 1178412"/>
                  <a:gd name="connsiteX0" fmla="*/ 0 w 1352656"/>
                  <a:gd name="connsiteY0" fmla="*/ 333397 h 1156764"/>
                  <a:gd name="connsiteX1" fmla="*/ 333397 w 1352656"/>
                  <a:gd name="connsiteY1" fmla="*/ 0 h 1156764"/>
                  <a:gd name="connsiteX2" fmla="*/ 1006710 w 1352656"/>
                  <a:gd name="connsiteY2" fmla="*/ 127657 h 1156764"/>
                  <a:gd name="connsiteX3" fmla="*/ 1338109 w 1352656"/>
                  <a:gd name="connsiteY3" fmla="*/ 504246 h 1156764"/>
                  <a:gd name="connsiteX4" fmla="*/ 1352656 w 1352656"/>
                  <a:gd name="connsiteY4" fmla="*/ 981159 h 1156764"/>
                  <a:gd name="connsiteX5" fmla="*/ 301077 w 1352656"/>
                  <a:gd name="connsiteY5" fmla="*/ 538870 h 1156764"/>
                  <a:gd name="connsiteX6" fmla="*/ 196171 w 1352656"/>
                  <a:gd name="connsiteY6" fmla="*/ 818191 h 1156764"/>
                  <a:gd name="connsiteX7" fmla="*/ 50800 w 1352656"/>
                  <a:gd name="connsiteY7" fmla="*/ 1133559 h 1156764"/>
                  <a:gd name="connsiteX8" fmla="*/ 0 w 1352656"/>
                  <a:gd name="connsiteY8" fmla="*/ 333397 h 1156764"/>
                  <a:gd name="connsiteX0" fmla="*/ 0 w 1352656"/>
                  <a:gd name="connsiteY0" fmla="*/ 333397 h 1156764"/>
                  <a:gd name="connsiteX1" fmla="*/ 333397 w 1352656"/>
                  <a:gd name="connsiteY1" fmla="*/ 0 h 1156764"/>
                  <a:gd name="connsiteX2" fmla="*/ 1006710 w 1352656"/>
                  <a:gd name="connsiteY2" fmla="*/ 127657 h 1156764"/>
                  <a:gd name="connsiteX3" fmla="*/ 1338109 w 1352656"/>
                  <a:gd name="connsiteY3" fmla="*/ 504246 h 1156764"/>
                  <a:gd name="connsiteX4" fmla="*/ 1352656 w 1352656"/>
                  <a:gd name="connsiteY4" fmla="*/ 981159 h 1156764"/>
                  <a:gd name="connsiteX5" fmla="*/ 126965 w 1352656"/>
                  <a:gd name="connsiteY5" fmla="*/ 410232 h 1156764"/>
                  <a:gd name="connsiteX6" fmla="*/ 196171 w 1352656"/>
                  <a:gd name="connsiteY6" fmla="*/ 818191 h 1156764"/>
                  <a:gd name="connsiteX7" fmla="*/ 50800 w 1352656"/>
                  <a:gd name="connsiteY7" fmla="*/ 1133559 h 1156764"/>
                  <a:gd name="connsiteX8" fmla="*/ 0 w 1352656"/>
                  <a:gd name="connsiteY8" fmla="*/ 333397 h 1156764"/>
                  <a:gd name="connsiteX0" fmla="*/ 0 w 1352656"/>
                  <a:gd name="connsiteY0" fmla="*/ 333397 h 1155363"/>
                  <a:gd name="connsiteX1" fmla="*/ 333397 w 1352656"/>
                  <a:gd name="connsiteY1" fmla="*/ 0 h 1155363"/>
                  <a:gd name="connsiteX2" fmla="*/ 1006710 w 1352656"/>
                  <a:gd name="connsiteY2" fmla="*/ 127657 h 1155363"/>
                  <a:gd name="connsiteX3" fmla="*/ 1338109 w 1352656"/>
                  <a:gd name="connsiteY3" fmla="*/ 504246 h 1155363"/>
                  <a:gd name="connsiteX4" fmla="*/ 1352656 w 1352656"/>
                  <a:gd name="connsiteY4" fmla="*/ 981159 h 1155363"/>
                  <a:gd name="connsiteX5" fmla="*/ 126965 w 1352656"/>
                  <a:gd name="connsiteY5" fmla="*/ 410232 h 1155363"/>
                  <a:gd name="connsiteX6" fmla="*/ 211428 w 1352656"/>
                  <a:gd name="connsiteY6" fmla="*/ 784089 h 1155363"/>
                  <a:gd name="connsiteX7" fmla="*/ 50800 w 1352656"/>
                  <a:gd name="connsiteY7" fmla="*/ 1133559 h 1155363"/>
                  <a:gd name="connsiteX8" fmla="*/ 0 w 1352656"/>
                  <a:gd name="connsiteY8" fmla="*/ 333397 h 1155363"/>
                  <a:gd name="connsiteX0" fmla="*/ 0 w 1352656"/>
                  <a:gd name="connsiteY0" fmla="*/ 333397 h 1160356"/>
                  <a:gd name="connsiteX1" fmla="*/ 333397 w 1352656"/>
                  <a:gd name="connsiteY1" fmla="*/ 0 h 1160356"/>
                  <a:gd name="connsiteX2" fmla="*/ 1006710 w 1352656"/>
                  <a:gd name="connsiteY2" fmla="*/ 127657 h 1160356"/>
                  <a:gd name="connsiteX3" fmla="*/ 1338109 w 1352656"/>
                  <a:gd name="connsiteY3" fmla="*/ 504246 h 1160356"/>
                  <a:gd name="connsiteX4" fmla="*/ 1352656 w 1352656"/>
                  <a:gd name="connsiteY4" fmla="*/ 981159 h 1160356"/>
                  <a:gd name="connsiteX5" fmla="*/ 126965 w 1352656"/>
                  <a:gd name="connsiteY5" fmla="*/ 410232 h 1160356"/>
                  <a:gd name="connsiteX6" fmla="*/ 211428 w 1352656"/>
                  <a:gd name="connsiteY6" fmla="*/ 784089 h 1160356"/>
                  <a:gd name="connsiteX7" fmla="*/ 50800 w 1352656"/>
                  <a:gd name="connsiteY7" fmla="*/ 1133559 h 1160356"/>
                  <a:gd name="connsiteX8" fmla="*/ 0 w 1352656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37136 w 1338109"/>
                  <a:gd name="connsiteY2" fmla="*/ 93604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61148"/>
                  <a:gd name="connsiteY0" fmla="*/ 333397 h 1160356"/>
                  <a:gd name="connsiteX1" fmla="*/ 333397 w 1361148"/>
                  <a:gd name="connsiteY1" fmla="*/ 0 h 1160356"/>
                  <a:gd name="connsiteX2" fmla="*/ 1037136 w 1361148"/>
                  <a:gd name="connsiteY2" fmla="*/ 93604 h 1160356"/>
                  <a:gd name="connsiteX3" fmla="*/ 1361148 w 1361148"/>
                  <a:gd name="connsiteY3" fmla="*/ 393327 h 1160356"/>
                  <a:gd name="connsiteX4" fmla="*/ 345892 w 1361148"/>
                  <a:gd name="connsiteY4" fmla="*/ 217998 h 1160356"/>
                  <a:gd name="connsiteX5" fmla="*/ 126965 w 1361148"/>
                  <a:gd name="connsiteY5" fmla="*/ 410232 h 1160356"/>
                  <a:gd name="connsiteX6" fmla="*/ 211428 w 1361148"/>
                  <a:gd name="connsiteY6" fmla="*/ 784089 h 1160356"/>
                  <a:gd name="connsiteX7" fmla="*/ 50800 w 1361148"/>
                  <a:gd name="connsiteY7" fmla="*/ 1133559 h 1160356"/>
                  <a:gd name="connsiteX8" fmla="*/ 0 w 1361148"/>
                  <a:gd name="connsiteY8" fmla="*/ 333397 h 1160356"/>
                  <a:gd name="connsiteX0" fmla="*/ 0 w 1361148"/>
                  <a:gd name="connsiteY0" fmla="*/ 333397 h 1160356"/>
                  <a:gd name="connsiteX1" fmla="*/ 333397 w 1361148"/>
                  <a:gd name="connsiteY1" fmla="*/ 0 h 1160356"/>
                  <a:gd name="connsiteX2" fmla="*/ 1037136 w 1361148"/>
                  <a:gd name="connsiteY2" fmla="*/ 93604 h 1160356"/>
                  <a:gd name="connsiteX3" fmla="*/ 1361148 w 1361148"/>
                  <a:gd name="connsiteY3" fmla="*/ 393327 h 1160356"/>
                  <a:gd name="connsiteX4" fmla="*/ 345892 w 1361148"/>
                  <a:gd name="connsiteY4" fmla="*/ 217998 h 1160356"/>
                  <a:gd name="connsiteX5" fmla="*/ 126965 w 1361148"/>
                  <a:gd name="connsiteY5" fmla="*/ 410232 h 1160356"/>
                  <a:gd name="connsiteX6" fmla="*/ 211428 w 1361148"/>
                  <a:gd name="connsiteY6" fmla="*/ 784089 h 1160356"/>
                  <a:gd name="connsiteX7" fmla="*/ 50800 w 1361148"/>
                  <a:gd name="connsiteY7" fmla="*/ 1133559 h 1160356"/>
                  <a:gd name="connsiteX8" fmla="*/ 0 w 1361148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1037136 w 1459986"/>
                  <a:gd name="connsiteY2" fmla="*/ 93604 h 1160356"/>
                  <a:gd name="connsiteX3" fmla="*/ 1459986 w 1459986"/>
                  <a:gd name="connsiteY3" fmla="*/ 299731 h 1160356"/>
                  <a:gd name="connsiteX4" fmla="*/ 345892 w 1459986"/>
                  <a:gd name="connsiteY4" fmla="*/ 217998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345892 w 1459986"/>
                  <a:gd name="connsiteY4" fmla="*/ 217998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482586 w 1459986"/>
                  <a:gd name="connsiteY4" fmla="*/ 150140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482586 w 1459986"/>
                  <a:gd name="connsiteY4" fmla="*/ 150140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399180"/>
                  <a:gd name="connsiteY0" fmla="*/ 333397 h 1160356"/>
                  <a:gd name="connsiteX1" fmla="*/ 333397 w 1399180"/>
                  <a:gd name="connsiteY1" fmla="*/ 0 h 1160356"/>
                  <a:gd name="connsiteX2" fmla="*/ 961512 w 1399180"/>
                  <a:gd name="connsiteY2" fmla="*/ 7977 h 1160356"/>
                  <a:gd name="connsiteX3" fmla="*/ 1399180 w 1399180"/>
                  <a:gd name="connsiteY3" fmla="*/ 350761 h 1160356"/>
                  <a:gd name="connsiteX4" fmla="*/ 482586 w 1399180"/>
                  <a:gd name="connsiteY4" fmla="*/ 150140 h 1160356"/>
                  <a:gd name="connsiteX5" fmla="*/ 126965 w 1399180"/>
                  <a:gd name="connsiteY5" fmla="*/ 410232 h 1160356"/>
                  <a:gd name="connsiteX6" fmla="*/ 211428 w 1399180"/>
                  <a:gd name="connsiteY6" fmla="*/ 784089 h 1160356"/>
                  <a:gd name="connsiteX7" fmla="*/ 50800 w 1399180"/>
                  <a:gd name="connsiteY7" fmla="*/ 1133559 h 1160356"/>
                  <a:gd name="connsiteX8" fmla="*/ 0 w 1399180"/>
                  <a:gd name="connsiteY8" fmla="*/ 333397 h 116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9180" h="11603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652458" y="7977"/>
                      <a:pt x="961512" y="7977"/>
                    </a:cubicBezTo>
                    <a:cubicBezTo>
                      <a:pt x="1089530" y="7977"/>
                      <a:pt x="1240238" y="94155"/>
                      <a:pt x="1399180" y="350761"/>
                    </a:cubicBezTo>
                    <a:cubicBezTo>
                      <a:pt x="1371156" y="512471"/>
                      <a:pt x="889345" y="177499"/>
                      <a:pt x="482586" y="150140"/>
                    </a:cubicBezTo>
                    <a:cubicBezTo>
                      <a:pt x="338812" y="149620"/>
                      <a:pt x="285716" y="256649"/>
                      <a:pt x="126965" y="410232"/>
                    </a:cubicBezTo>
                    <a:lnTo>
                      <a:pt x="211428" y="784089"/>
                    </a:lnTo>
                    <a:cubicBezTo>
                      <a:pt x="166552" y="895353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EEE7D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E6C0864A-B9BD-445D-AA44-0F64F03C76C5}"/>
              </a:ext>
            </a:extLst>
          </p:cNvPr>
          <p:cNvGrpSpPr/>
          <p:nvPr/>
        </p:nvGrpSpPr>
        <p:grpSpPr>
          <a:xfrm rot="19108551">
            <a:off x="-1074037" y="5297020"/>
            <a:ext cx="2369422" cy="2333552"/>
            <a:chOff x="-364677" y="-2024529"/>
            <a:chExt cx="2369422" cy="2333552"/>
          </a:xfrm>
        </p:grpSpPr>
        <p:sp>
          <p:nvSpPr>
            <p:cNvPr id="77" name="四角形: 角を丸くする 3">
              <a:extLst>
                <a:ext uri="{FF2B5EF4-FFF2-40B4-BE49-F238E27FC236}">
                  <a16:creationId xmlns:a16="http://schemas.microsoft.com/office/drawing/2014/main" id="{4AED0B5E-72C5-4706-A604-88C2B34E972E}"/>
                </a:ext>
              </a:extLst>
            </p:cNvPr>
            <p:cNvSpPr/>
            <p:nvPr/>
          </p:nvSpPr>
          <p:spPr>
            <a:xfrm rot="8204543">
              <a:off x="-364677" y="-2024529"/>
              <a:ext cx="2369422" cy="2333552"/>
            </a:xfrm>
            <a:custGeom>
              <a:avLst/>
              <a:gdLst>
                <a:gd name="connsiteX0" fmla="*/ 0 w 1390756"/>
                <a:gd name="connsiteY0" fmla="*/ 231797 h 1390756"/>
                <a:gd name="connsiteX1" fmla="*/ 231797 w 1390756"/>
                <a:gd name="connsiteY1" fmla="*/ 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0 w 1390756"/>
                <a:gd name="connsiteY0" fmla="*/ 2317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12700 w 1390756"/>
                <a:gd name="connsiteY0" fmla="*/ 3460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12700 w 13907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219097 w 1378056"/>
                <a:gd name="connsiteY6" fmla="*/ 13907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3206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33397 h 1378056"/>
                <a:gd name="connsiteX1" fmla="*/ 333397 w 1378056"/>
                <a:gd name="connsiteY1" fmla="*/ 0 h 1378056"/>
                <a:gd name="connsiteX2" fmla="*/ 1070059 w 1378056"/>
                <a:gd name="connsiteY2" fmla="*/ 25400 h 1378056"/>
                <a:gd name="connsiteX3" fmla="*/ 1378056 w 1378056"/>
                <a:gd name="connsiteY3" fmla="*/ 307997 h 1378056"/>
                <a:gd name="connsiteX4" fmla="*/ 1352656 w 1378056"/>
                <a:gd name="connsiteY4" fmla="*/ 981159 h 1378056"/>
                <a:gd name="connsiteX5" fmla="*/ 1057359 w 1378056"/>
                <a:gd name="connsiteY5" fmla="*/ 1378056 h 1378056"/>
                <a:gd name="connsiteX6" fmla="*/ 422297 w 1378056"/>
                <a:gd name="connsiteY6" fmla="*/ 1365356 h 1378056"/>
                <a:gd name="connsiteX7" fmla="*/ 50800 w 1378056"/>
                <a:gd name="connsiteY7" fmla="*/ 1133559 h 1378056"/>
                <a:gd name="connsiteX8" fmla="*/ 0 w 1378056"/>
                <a:gd name="connsiteY8" fmla="*/ 333397 h 13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8056" h="1378056">
                  <a:moveTo>
                    <a:pt x="0" y="333397"/>
                  </a:moveTo>
                  <a:cubicBezTo>
                    <a:pt x="0" y="205379"/>
                    <a:pt x="205379" y="0"/>
                    <a:pt x="333397" y="0"/>
                  </a:cubicBezTo>
                  <a:cubicBezTo>
                    <a:pt x="642451" y="0"/>
                    <a:pt x="761005" y="25400"/>
                    <a:pt x="1070059" y="25400"/>
                  </a:cubicBezTo>
                  <a:cubicBezTo>
                    <a:pt x="1198077" y="25400"/>
                    <a:pt x="1378056" y="179979"/>
                    <a:pt x="1378056" y="307997"/>
                  </a:cubicBezTo>
                  <a:lnTo>
                    <a:pt x="1352656" y="981159"/>
                  </a:lnTo>
                  <a:cubicBezTo>
                    <a:pt x="1352656" y="1109177"/>
                    <a:pt x="1185377" y="1378056"/>
                    <a:pt x="1057359" y="1378056"/>
                  </a:cubicBezTo>
                  <a:lnTo>
                    <a:pt x="422297" y="1365356"/>
                  </a:lnTo>
                  <a:cubicBezTo>
                    <a:pt x="294279" y="1365356"/>
                    <a:pt x="50800" y="1261577"/>
                    <a:pt x="50800" y="1133559"/>
                  </a:cubicBezTo>
                  <a:lnTo>
                    <a:pt x="0" y="33339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四角形: 角を丸くする 3">
              <a:extLst>
                <a:ext uri="{FF2B5EF4-FFF2-40B4-BE49-F238E27FC236}">
                  <a16:creationId xmlns:a16="http://schemas.microsoft.com/office/drawing/2014/main" id="{F525F53E-EAF9-4E7E-836C-766604CA042B}"/>
                </a:ext>
              </a:extLst>
            </p:cNvPr>
            <p:cNvSpPr/>
            <p:nvPr/>
          </p:nvSpPr>
          <p:spPr>
            <a:xfrm rot="2726489">
              <a:off x="-260727" y="-1959621"/>
              <a:ext cx="2213459" cy="2290260"/>
            </a:xfrm>
            <a:custGeom>
              <a:avLst/>
              <a:gdLst>
                <a:gd name="connsiteX0" fmla="*/ 0 w 1390756"/>
                <a:gd name="connsiteY0" fmla="*/ 231797 h 1390756"/>
                <a:gd name="connsiteX1" fmla="*/ 231797 w 1390756"/>
                <a:gd name="connsiteY1" fmla="*/ 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0 w 1390756"/>
                <a:gd name="connsiteY0" fmla="*/ 2317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0 w 1390756"/>
                <a:gd name="connsiteY8" fmla="*/ 231797 h 1390756"/>
                <a:gd name="connsiteX0" fmla="*/ 12700 w 1390756"/>
                <a:gd name="connsiteY0" fmla="*/ 346097 h 1390756"/>
                <a:gd name="connsiteX1" fmla="*/ 346097 w 1390756"/>
                <a:gd name="connsiteY1" fmla="*/ 12700 h 1390756"/>
                <a:gd name="connsiteX2" fmla="*/ 1158959 w 1390756"/>
                <a:gd name="connsiteY2" fmla="*/ 0 h 1390756"/>
                <a:gd name="connsiteX3" fmla="*/ 1390756 w 1390756"/>
                <a:gd name="connsiteY3" fmla="*/ 231797 h 1390756"/>
                <a:gd name="connsiteX4" fmla="*/ 1390756 w 1390756"/>
                <a:gd name="connsiteY4" fmla="*/ 1158959 h 1390756"/>
                <a:gd name="connsiteX5" fmla="*/ 1158959 w 1390756"/>
                <a:gd name="connsiteY5" fmla="*/ 1390756 h 1390756"/>
                <a:gd name="connsiteX6" fmla="*/ 231797 w 1390756"/>
                <a:gd name="connsiteY6" fmla="*/ 1390756 h 1390756"/>
                <a:gd name="connsiteX7" fmla="*/ 0 w 1390756"/>
                <a:gd name="connsiteY7" fmla="*/ 1158959 h 1390756"/>
                <a:gd name="connsiteX8" fmla="*/ 12700 w 13907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219097 w 1378056"/>
                <a:gd name="connsiteY6" fmla="*/ 13907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1462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78056 w 1378056"/>
                <a:gd name="connsiteY4" fmla="*/ 11589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2317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46097 h 1390756"/>
                <a:gd name="connsiteX1" fmla="*/ 333397 w 1378056"/>
                <a:gd name="connsiteY1" fmla="*/ 12700 h 1390756"/>
                <a:gd name="connsiteX2" fmla="*/ 1146259 w 1378056"/>
                <a:gd name="connsiteY2" fmla="*/ 0 h 1390756"/>
                <a:gd name="connsiteX3" fmla="*/ 1378056 w 1378056"/>
                <a:gd name="connsiteY3" fmla="*/ 320697 h 1390756"/>
                <a:gd name="connsiteX4" fmla="*/ 1352656 w 1378056"/>
                <a:gd name="connsiteY4" fmla="*/ 993859 h 1390756"/>
                <a:gd name="connsiteX5" fmla="*/ 1057359 w 1378056"/>
                <a:gd name="connsiteY5" fmla="*/ 1390756 h 1390756"/>
                <a:gd name="connsiteX6" fmla="*/ 422297 w 1378056"/>
                <a:gd name="connsiteY6" fmla="*/ 1378056 h 1390756"/>
                <a:gd name="connsiteX7" fmla="*/ 50800 w 1378056"/>
                <a:gd name="connsiteY7" fmla="*/ 1146259 h 1390756"/>
                <a:gd name="connsiteX8" fmla="*/ 0 w 1378056"/>
                <a:gd name="connsiteY8" fmla="*/ 346097 h 1390756"/>
                <a:gd name="connsiteX0" fmla="*/ 0 w 1378056"/>
                <a:gd name="connsiteY0" fmla="*/ 333397 h 1378056"/>
                <a:gd name="connsiteX1" fmla="*/ 333397 w 1378056"/>
                <a:gd name="connsiteY1" fmla="*/ 0 h 1378056"/>
                <a:gd name="connsiteX2" fmla="*/ 1070059 w 1378056"/>
                <a:gd name="connsiteY2" fmla="*/ 25400 h 1378056"/>
                <a:gd name="connsiteX3" fmla="*/ 1378056 w 1378056"/>
                <a:gd name="connsiteY3" fmla="*/ 307997 h 1378056"/>
                <a:gd name="connsiteX4" fmla="*/ 1352656 w 1378056"/>
                <a:gd name="connsiteY4" fmla="*/ 981159 h 1378056"/>
                <a:gd name="connsiteX5" fmla="*/ 1057359 w 1378056"/>
                <a:gd name="connsiteY5" fmla="*/ 1378056 h 1378056"/>
                <a:gd name="connsiteX6" fmla="*/ 422297 w 1378056"/>
                <a:gd name="connsiteY6" fmla="*/ 1365356 h 1378056"/>
                <a:gd name="connsiteX7" fmla="*/ 50800 w 1378056"/>
                <a:gd name="connsiteY7" fmla="*/ 1133559 h 1378056"/>
                <a:gd name="connsiteX8" fmla="*/ 0 w 1378056"/>
                <a:gd name="connsiteY8" fmla="*/ 333397 h 13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8056" h="1378056">
                  <a:moveTo>
                    <a:pt x="0" y="333397"/>
                  </a:moveTo>
                  <a:cubicBezTo>
                    <a:pt x="0" y="205379"/>
                    <a:pt x="205379" y="0"/>
                    <a:pt x="333397" y="0"/>
                  </a:cubicBezTo>
                  <a:cubicBezTo>
                    <a:pt x="642451" y="0"/>
                    <a:pt x="761005" y="25400"/>
                    <a:pt x="1070059" y="25400"/>
                  </a:cubicBezTo>
                  <a:cubicBezTo>
                    <a:pt x="1198077" y="25400"/>
                    <a:pt x="1378056" y="179979"/>
                    <a:pt x="1378056" y="307997"/>
                  </a:cubicBezTo>
                  <a:lnTo>
                    <a:pt x="1352656" y="981159"/>
                  </a:lnTo>
                  <a:cubicBezTo>
                    <a:pt x="1352656" y="1109177"/>
                    <a:pt x="1185377" y="1378056"/>
                    <a:pt x="1057359" y="1378056"/>
                  </a:cubicBezTo>
                  <a:lnTo>
                    <a:pt x="422297" y="1365356"/>
                  </a:lnTo>
                  <a:cubicBezTo>
                    <a:pt x="294279" y="1365356"/>
                    <a:pt x="50800" y="1261577"/>
                    <a:pt x="50800" y="1133559"/>
                  </a:cubicBezTo>
                  <a:lnTo>
                    <a:pt x="0" y="333397"/>
                  </a:lnTo>
                  <a:close/>
                </a:path>
              </a:pathLst>
            </a:custGeom>
            <a:solidFill>
              <a:srgbClr val="78695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743DB15A-4E11-433E-AD7B-BBBCE8EAA9E4}"/>
                </a:ext>
              </a:extLst>
            </p:cNvPr>
            <p:cNvGrpSpPr/>
            <p:nvPr/>
          </p:nvGrpSpPr>
          <p:grpSpPr>
            <a:xfrm>
              <a:off x="-179663" y="-1894011"/>
              <a:ext cx="2108266" cy="2195584"/>
              <a:chOff x="-179663" y="-1894011"/>
              <a:chExt cx="2108266" cy="2195584"/>
            </a:xfrm>
          </p:grpSpPr>
          <p:sp>
            <p:nvSpPr>
              <p:cNvPr id="80" name="四角形: 角を丸くする 3">
                <a:extLst>
                  <a:ext uri="{FF2B5EF4-FFF2-40B4-BE49-F238E27FC236}">
                    <a16:creationId xmlns:a16="http://schemas.microsoft.com/office/drawing/2014/main" id="{8F5F30CB-3EAB-4A94-AD97-27A7E78EED4E}"/>
                  </a:ext>
                </a:extLst>
              </p:cNvPr>
              <p:cNvSpPr/>
              <p:nvPr/>
            </p:nvSpPr>
            <p:spPr>
              <a:xfrm rot="18631432">
                <a:off x="-202591" y="-1862744"/>
                <a:ext cx="2154122" cy="2108266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8056" h="13780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761005" y="25400"/>
                      <a:pt x="1070059" y="25400"/>
                    </a:cubicBezTo>
                    <a:cubicBezTo>
                      <a:pt x="1198077" y="25400"/>
                      <a:pt x="1378056" y="179979"/>
                      <a:pt x="1378056" y="307997"/>
                    </a:cubicBezTo>
                    <a:lnTo>
                      <a:pt x="1352656" y="981159"/>
                    </a:lnTo>
                    <a:cubicBezTo>
                      <a:pt x="1352656" y="1109177"/>
                      <a:pt x="1185377" y="1378056"/>
                      <a:pt x="1057359" y="1378056"/>
                    </a:cubicBezTo>
                    <a:lnTo>
                      <a:pt x="422297" y="1365356"/>
                    </a:lnTo>
                    <a:cubicBezTo>
                      <a:pt x="294279" y="1365356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AE987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四角形: 角を丸くする 3">
                <a:extLst>
                  <a:ext uri="{FF2B5EF4-FFF2-40B4-BE49-F238E27FC236}">
                    <a16:creationId xmlns:a16="http://schemas.microsoft.com/office/drawing/2014/main" id="{21E8B666-C412-4001-9A64-F4C1E7B1D048}"/>
                  </a:ext>
                </a:extLst>
              </p:cNvPr>
              <p:cNvSpPr/>
              <p:nvPr/>
            </p:nvSpPr>
            <p:spPr>
              <a:xfrm rot="8090044">
                <a:off x="-167915" y="-1825016"/>
                <a:ext cx="2123140" cy="1985149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70059 w 1352656"/>
                  <a:gd name="connsiteY2" fmla="*/ 25400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2656" h="13780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697656" y="127657"/>
                      <a:pt x="1006710" y="127657"/>
                    </a:cubicBezTo>
                    <a:cubicBezTo>
                      <a:pt x="1134728" y="127657"/>
                      <a:pt x="1338109" y="376228"/>
                      <a:pt x="1338109" y="504246"/>
                    </a:cubicBezTo>
                    <a:lnTo>
                      <a:pt x="1352656" y="981159"/>
                    </a:lnTo>
                    <a:cubicBezTo>
                      <a:pt x="1352656" y="1109177"/>
                      <a:pt x="1185377" y="1378056"/>
                      <a:pt x="1057359" y="1378056"/>
                    </a:cubicBezTo>
                    <a:lnTo>
                      <a:pt x="422297" y="1365356"/>
                    </a:lnTo>
                    <a:cubicBezTo>
                      <a:pt x="294279" y="1365356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D0BB8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2" name="四角形: 角を丸くする 3">
                <a:extLst>
                  <a:ext uri="{FF2B5EF4-FFF2-40B4-BE49-F238E27FC236}">
                    <a16:creationId xmlns:a16="http://schemas.microsoft.com/office/drawing/2014/main" id="{E1B51447-EBB2-4A61-B24F-23E75BBCAB00}"/>
                  </a:ext>
                </a:extLst>
              </p:cNvPr>
              <p:cNvSpPr/>
              <p:nvPr/>
            </p:nvSpPr>
            <p:spPr>
              <a:xfrm rot="8090044">
                <a:off x="243238" y="-1256492"/>
                <a:ext cx="1915268" cy="1200861"/>
              </a:xfrm>
              <a:custGeom>
                <a:avLst/>
                <a:gdLst>
                  <a:gd name="connsiteX0" fmla="*/ 0 w 1390756"/>
                  <a:gd name="connsiteY0" fmla="*/ 231797 h 1390756"/>
                  <a:gd name="connsiteX1" fmla="*/ 231797 w 1390756"/>
                  <a:gd name="connsiteY1" fmla="*/ 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0 w 1390756"/>
                  <a:gd name="connsiteY0" fmla="*/ 2317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0 w 1390756"/>
                  <a:gd name="connsiteY8" fmla="*/ 231797 h 1390756"/>
                  <a:gd name="connsiteX0" fmla="*/ 12700 w 1390756"/>
                  <a:gd name="connsiteY0" fmla="*/ 346097 h 1390756"/>
                  <a:gd name="connsiteX1" fmla="*/ 346097 w 1390756"/>
                  <a:gd name="connsiteY1" fmla="*/ 12700 h 1390756"/>
                  <a:gd name="connsiteX2" fmla="*/ 1158959 w 1390756"/>
                  <a:gd name="connsiteY2" fmla="*/ 0 h 1390756"/>
                  <a:gd name="connsiteX3" fmla="*/ 1390756 w 1390756"/>
                  <a:gd name="connsiteY3" fmla="*/ 231797 h 1390756"/>
                  <a:gd name="connsiteX4" fmla="*/ 1390756 w 1390756"/>
                  <a:gd name="connsiteY4" fmla="*/ 1158959 h 1390756"/>
                  <a:gd name="connsiteX5" fmla="*/ 1158959 w 1390756"/>
                  <a:gd name="connsiteY5" fmla="*/ 1390756 h 1390756"/>
                  <a:gd name="connsiteX6" fmla="*/ 231797 w 1390756"/>
                  <a:gd name="connsiteY6" fmla="*/ 1390756 h 1390756"/>
                  <a:gd name="connsiteX7" fmla="*/ 0 w 1390756"/>
                  <a:gd name="connsiteY7" fmla="*/ 1158959 h 1390756"/>
                  <a:gd name="connsiteX8" fmla="*/ 12700 w 13907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219097 w 1378056"/>
                  <a:gd name="connsiteY6" fmla="*/ 13907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1462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78056 w 1378056"/>
                  <a:gd name="connsiteY4" fmla="*/ 11589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2317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46097 h 1390756"/>
                  <a:gd name="connsiteX1" fmla="*/ 333397 w 1378056"/>
                  <a:gd name="connsiteY1" fmla="*/ 12700 h 1390756"/>
                  <a:gd name="connsiteX2" fmla="*/ 1146259 w 1378056"/>
                  <a:gd name="connsiteY2" fmla="*/ 0 h 1390756"/>
                  <a:gd name="connsiteX3" fmla="*/ 1378056 w 1378056"/>
                  <a:gd name="connsiteY3" fmla="*/ 320697 h 1390756"/>
                  <a:gd name="connsiteX4" fmla="*/ 1352656 w 1378056"/>
                  <a:gd name="connsiteY4" fmla="*/ 993859 h 1390756"/>
                  <a:gd name="connsiteX5" fmla="*/ 1057359 w 1378056"/>
                  <a:gd name="connsiteY5" fmla="*/ 1390756 h 1390756"/>
                  <a:gd name="connsiteX6" fmla="*/ 422297 w 1378056"/>
                  <a:gd name="connsiteY6" fmla="*/ 1378056 h 1390756"/>
                  <a:gd name="connsiteX7" fmla="*/ 50800 w 1378056"/>
                  <a:gd name="connsiteY7" fmla="*/ 1146259 h 1390756"/>
                  <a:gd name="connsiteX8" fmla="*/ 0 w 1378056"/>
                  <a:gd name="connsiteY8" fmla="*/ 346097 h 1390756"/>
                  <a:gd name="connsiteX0" fmla="*/ 0 w 1378056"/>
                  <a:gd name="connsiteY0" fmla="*/ 333397 h 1378056"/>
                  <a:gd name="connsiteX1" fmla="*/ 333397 w 1378056"/>
                  <a:gd name="connsiteY1" fmla="*/ 0 h 1378056"/>
                  <a:gd name="connsiteX2" fmla="*/ 1070059 w 1378056"/>
                  <a:gd name="connsiteY2" fmla="*/ 25400 h 1378056"/>
                  <a:gd name="connsiteX3" fmla="*/ 1378056 w 1378056"/>
                  <a:gd name="connsiteY3" fmla="*/ 307997 h 1378056"/>
                  <a:gd name="connsiteX4" fmla="*/ 1352656 w 1378056"/>
                  <a:gd name="connsiteY4" fmla="*/ 981159 h 1378056"/>
                  <a:gd name="connsiteX5" fmla="*/ 1057359 w 1378056"/>
                  <a:gd name="connsiteY5" fmla="*/ 1378056 h 1378056"/>
                  <a:gd name="connsiteX6" fmla="*/ 422297 w 1378056"/>
                  <a:gd name="connsiteY6" fmla="*/ 1365356 h 1378056"/>
                  <a:gd name="connsiteX7" fmla="*/ 50800 w 1378056"/>
                  <a:gd name="connsiteY7" fmla="*/ 1133559 h 1378056"/>
                  <a:gd name="connsiteX8" fmla="*/ 0 w 13780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70059 w 1352656"/>
                  <a:gd name="connsiteY2" fmla="*/ 25400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422297 w 1352656"/>
                  <a:gd name="connsiteY6" fmla="*/ 1365356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378056"/>
                  <a:gd name="connsiteX1" fmla="*/ 333397 w 1352656"/>
                  <a:gd name="connsiteY1" fmla="*/ 0 h 1378056"/>
                  <a:gd name="connsiteX2" fmla="*/ 1006710 w 1352656"/>
                  <a:gd name="connsiteY2" fmla="*/ 127657 h 1378056"/>
                  <a:gd name="connsiteX3" fmla="*/ 1338109 w 1352656"/>
                  <a:gd name="connsiteY3" fmla="*/ 504246 h 1378056"/>
                  <a:gd name="connsiteX4" fmla="*/ 1352656 w 1352656"/>
                  <a:gd name="connsiteY4" fmla="*/ 981159 h 1378056"/>
                  <a:gd name="connsiteX5" fmla="*/ 1057359 w 1352656"/>
                  <a:gd name="connsiteY5" fmla="*/ 1378056 h 1378056"/>
                  <a:gd name="connsiteX6" fmla="*/ 362368 w 1352656"/>
                  <a:gd name="connsiteY6" fmla="*/ 1074871 h 1378056"/>
                  <a:gd name="connsiteX7" fmla="*/ 50800 w 1352656"/>
                  <a:gd name="connsiteY7" fmla="*/ 1133559 h 1378056"/>
                  <a:gd name="connsiteX8" fmla="*/ 0 w 1352656"/>
                  <a:gd name="connsiteY8" fmla="*/ 333397 h 1378056"/>
                  <a:gd name="connsiteX0" fmla="*/ 0 w 1352656"/>
                  <a:gd name="connsiteY0" fmla="*/ 333397 h 1178412"/>
                  <a:gd name="connsiteX1" fmla="*/ 333397 w 1352656"/>
                  <a:gd name="connsiteY1" fmla="*/ 0 h 1178412"/>
                  <a:gd name="connsiteX2" fmla="*/ 1006710 w 1352656"/>
                  <a:gd name="connsiteY2" fmla="*/ 127657 h 1178412"/>
                  <a:gd name="connsiteX3" fmla="*/ 1338109 w 1352656"/>
                  <a:gd name="connsiteY3" fmla="*/ 504246 h 1178412"/>
                  <a:gd name="connsiteX4" fmla="*/ 1352656 w 1352656"/>
                  <a:gd name="connsiteY4" fmla="*/ 981159 h 1178412"/>
                  <a:gd name="connsiteX5" fmla="*/ 301077 w 1352656"/>
                  <a:gd name="connsiteY5" fmla="*/ 538870 h 1178412"/>
                  <a:gd name="connsiteX6" fmla="*/ 362368 w 1352656"/>
                  <a:gd name="connsiteY6" fmla="*/ 1074871 h 1178412"/>
                  <a:gd name="connsiteX7" fmla="*/ 50800 w 1352656"/>
                  <a:gd name="connsiteY7" fmla="*/ 1133559 h 1178412"/>
                  <a:gd name="connsiteX8" fmla="*/ 0 w 1352656"/>
                  <a:gd name="connsiteY8" fmla="*/ 333397 h 1178412"/>
                  <a:gd name="connsiteX0" fmla="*/ 0 w 1352656"/>
                  <a:gd name="connsiteY0" fmla="*/ 333397 h 1156764"/>
                  <a:gd name="connsiteX1" fmla="*/ 333397 w 1352656"/>
                  <a:gd name="connsiteY1" fmla="*/ 0 h 1156764"/>
                  <a:gd name="connsiteX2" fmla="*/ 1006710 w 1352656"/>
                  <a:gd name="connsiteY2" fmla="*/ 127657 h 1156764"/>
                  <a:gd name="connsiteX3" fmla="*/ 1338109 w 1352656"/>
                  <a:gd name="connsiteY3" fmla="*/ 504246 h 1156764"/>
                  <a:gd name="connsiteX4" fmla="*/ 1352656 w 1352656"/>
                  <a:gd name="connsiteY4" fmla="*/ 981159 h 1156764"/>
                  <a:gd name="connsiteX5" fmla="*/ 301077 w 1352656"/>
                  <a:gd name="connsiteY5" fmla="*/ 538870 h 1156764"/>
                  <a:gd name="connsiteX6" fmla="*/ 196171 w 1352656"/>
                  <a:gd name="connsiteY6" fmla="*/ 818191 h 1156764"/>
                  <a:gd name="connsiteX7" fmla="*/ 50800 w 1352656"/>
                  <a:gd name="connsiteY7" fmla="*/ 1133559 h 1156764"/>
                  <a:gd name="connsiteX8" fmla="*/ 0 w 1352656"/>
                  <a:gd name="connsiteY8" fmla="*/ 333397 h 1156764"/>
                  <a:gd name="connsiteX0" fmla="*/ 0 w 1352656"/>
                  <a:gd name="connsiteY0" fmla="*/ 333397 h 1156764"/>
                  <a:gd name="connsiteX1" fmla="*/ 333397 w 1352656"/>
                  <a:gd name="connsiteY1" fmla="*/ 0 h 1156764"/>
                  <a:gd name="connsiteX2" fmla="*/ 1006710 w 1352656"/>
                  <a:gd name="connsiteY2" fmla="*/ 127657 h 1156764"/>
                  <a:gd name="connsiteX3" fmla="*/ 1338109 w 1352656"/>
                  <a:gd name="connsiteY3" fmla="*/ 504246 h 1156764"/>
                  <a:gd name="connsiteX4" fmla="*/ 1352656 w 1352656"/>
                  <a:gd name="connsiteY4" fmla="*/ 981159 h 1156764"/>
                  <a:gd name="connsiteX5" fmla="*/ 126965 w 1352656"/>
                  <a:gd name="connsiteY5" fmla="*/ 410232 h 1156764"/>
                  <a:gd name="connsiteX6" fmla="*/ 196171 w 1352656"/>
                  <a:gd name="connsiteY6" fmla="*/ 818191 h 1156764"/>
                  <a:gd name="connsiteX7" fmla="*/ 50800 w 1352656"/>
                  <a:gd name="connsiteY7" fmla="*/ 1133559 h 1156764"/>
                  <a:gd name="connsiteX8" fmla="*/ 0 w 1352656"/>
                  <a:gd name="connsiteY8" fmla="*/ 333397 h 1156764"/>
                  <a:gd name="connsiteX0" fmla="*/ 0 w 1352656"/>
                  <a:gd name="connsiteY0" fmla="*/ 333397 h 1155363"/>
                  <a:gd name="connsiteX1" fmla="*/ 333397 w 1352656"/>
                  <a:gd name="connsiteY1" fmla="*/ 0 h 1155363"/>
                  <a:gd name="connsiteX2" fmla="*/ 1006710 w 1352656"/>
                  <a:gd name="connsiteY2" fmla="*/ 127657 h 1155363"/>
                  <a:gd name="connsiteX3" fmla="*/ 1338109 w 1352656"/>
                  <a:gd name="connsiteY3" fmla="*/ 504246 h 1155363"/>
                  <a:gd name="connsiteX4" fmla="*/ 1352656 w 1352656"/>
                  <a:gd name="connsiteY4" fmla="*/ 981159 h 1155363"/>
                  <a:gd name="connsiteX5" fmla="*/ 126965 w 1352656"/>
                  <a:gd name="connsiteY5" fmla="*/ 410232 h 1155363"/>
                  <a:gd name="connsiteX6" fmla="*/ 211428 w 1352656"/>
                  <a:gd name="connsiteY6" fmla="*/ 784089 h 1155363"/>
                  <a:gd name="connsiteX7" fmla="*/ 50800 w 1352656"/>
                  <a:gd name="connsiteY7" fmla="*/ 1133559 h 1155363"/>
                  <a:gd name="connsiteX8" fmla="*/ 0 w 1352656"/>
                  <a:gd name="connsiteY8" fmla="*/ 333397 h 1155363"/>
                  <a:gd name="connsiteX0" fmla="*/ 0 w 1352656"/>
                  <a:gd name="connsiteY0" fmla="*/ 333397 h 1160356"/>
                  <a:gd name="connsiteX1" fmla="*/ 333397 w 1352656"/>
                  <a:gd name="connsiteY1" fmla="*/ 0 h 1160356"/>
                  <a:gd name="connsiteX2" fmla="*/ 1006710 w 1352656"/>
                  <a:gd name="connsiteY2" fmla="*/ 127657 h 1160356"/>
                  <a:gd name="connsiteX3" fmla="*/ 1338109 w 1352656"/>
                  <a:gd name="connsiteY3" fmla="*/ 504246 h 1160356"/>
                  <a:gd name="connsiteX4" fmla="*/ 1352656 w 1352656"/>
                  <a:gd name="connsiteY4" fmla="*/ 981159 h 1160356"/>
                  <a:gd name="connsiteX5" fmla="*/ 126965 w 1352656"/>
                  <a:gd name="connsiteY5" fmla="*/ 410232 h 1160356"/>
                  <a:gd name="connsiteX6" fmla="*/ 211428 w 1352656"/>
                  <a:gd name="connsiteY6" fmla="*/ 784089 h 1160356"/>
                  <a:gd name="connsiteX7" fmla="*/ 50800 w 1352656"/>
                  <a:gd name="connsiteY7" fmla="*/ 1133559 h 1160356"/>
                  <a:gd name="connsiteX8" fmla="*/ 0 w 1352656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06710 w 1338109"/>
                  <a:gd name="connsiteY2" fmla="*/ 127657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38109"/>
                  <a:gd name="connsiteY0" fmla="*/ 333397 h 1160356"/>
                  <a:gd name="connsiteX1" fmla="*/ 333397 w 1338109"/>
                  <a:gd name="connsiteY1" fmla="*/ 0 h 1160356"/>
                  <a:gd name="connsiteX2" fmla="*/ 1037136 w 1338109"/>
                  <a:gd name="connsiteY2" fmla="*/ 93604 h 1160356"/>
                  <a:gd name="connsiteX3" fmla="*/ 1338109 w 1338109"/>
                  <a:gd name="connsiteY3" fmla="*/ 504246 h 1160356"/>
                  <a:gd name="connsiteX4" fmla="*/ 345892 w 1338109"/>
                  <a:gd name="connsiteY4" fmla="*/ 217998 h 1160356"/>
                  <a:gd name="connsiteX5" fmla="*/ 126965 w 1338109"/>
                  <a:gd name="connsiteY5" fmla="*/ 410232 h 1160356"/>
                  <a:gd name="connsiteX6" fmla="*/ 211428 w 1338109"/>
                  <a:gd name="connsiteY6" fmla="*/ 784089 h 1160356"/>
                  <a:gd name="connsiteX7" fmla="*/ 50800 w 1338109"/>
                  <a:gd name="connsiteY7" fmla="*/ 1133559 h 1160356"/>
                  <a:gd name="connsiteX8" fmla="*/ 0 w 1338109"/>
                  <a:gd name="connsiteY8" fmla="*/ 333397 h 1160356"/>
                  <a:gd name="connsiteX0" fmla="*/ 0 w 1361148"/>
                  <a:gd name="connsiteY0" fmla="*/ 333397 h 1160356"/>
                  <a:gd name="connsiteX1" fmla="*/ 333397 w 1361148"/>
                  <a:gd name="connsiteY1" fmla="*/ 0 h 1160356"/>
                  <a:gd name="connsiteX2" fmla="*/ 1037136 w 1361148"/>
                  <a:gd name="connsiteY2" fmla="*/ 93604 h 1160356"/>
                  <a:gd name="connsiteX3" fmla="*/ 1361148 w 1361148"/>
                  <a:gd name="connsiteY3" fmla="*/ 393327 h 1160356"/>
                  <a:gd name="connsiteX4" fmla="*/ 345892 w 1361148"/>
                  <a:gd name="connsiteY4" fmla="*/ 217998 h 1160356"/>
                  <a:gd name="connsiteX5" fmla="*/ 126965 w 1361148"/>
                  <a:gd name="connsiteY5" fmla="*/ 410232 h 1160356"/>
                  <a:gd name="connsiteX6" fmla="*/ 211428 w 1361148"/>
                  <a:gd name="connsiteY6" fmla="*/ 784089 h 1160356"/>
                  <a:gd name="connsiteX7" fmla="*/ 50800 w 1361148"/>
                  <a:gd name="connsiteY7" fmla="*/ 1133559 h 1160356"/>
                  <a:gd name="connsiteX8" fmla="*/ 0 w 1361148"/>
                  <a:gd name="connsiteY8" fmla="*/ 333397 h 1160356"/>
                  <a:gd name="connsiteX0" fmla="*/ 0 w 1361148"/>
                  <a:gd name="connsiteY0" fmla="*/ 333397 h 1160356"/>
                  <a:gd name="connsiteX1" fmla="*/ 333397 w 1361148"/>
                  <a:gd name="connsiteY1" fmla="*/ 0 h 1160356"/>
                  <a:gd name="connsiteX2" fmla="*/ 1037136 w 1361148"/>
                  <a:gd name="connsiteY2" fmla="*/ 93604 h 1160356"/>
                  <a:gd name="connsiteX3" fmla="*/ 1361148 w 1361148"/>
                  <a:gd name="connsiteY3" fmla="*/ 393327 h 1160356"/>
                  <a:gd name="connsiteX4" fmla="*/ 345892 w 1361148"/>
                  <a:gd name="connsiteY4" fmla="*/ 217998 h 1160356"/>
                  <a:gd name="connsiteX5" fmla="*/ 126965 w 1361148"/>
                  <a:gd name="connsiteY5" fmla="*/ 410232 h 1160356"/>
                  <a:gd name="connsiteX6" fmla="*/ 211428 w 1361148"/>
                  <a:gd name="connsiteY6" fmla="*/ 784089 h 1160356"/>
                  <a:gd name="connsiteX7" fmla="*/ 50800 w 1361148"/>
                  <a:gd name="connsiteY7" fmla="*/ 1133559 h 1160356"/>
                  <a:gd name="connsiteX8" fmla="*/ 0 w 1361148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384011"/>
                  <a:gd name="connsiteY0" fmla="*/ 333397 h 1160356"/>
                  <a:gd name="connsiteX1" fmla="*/ 333397 w 1384011"/>
                  <a:gd name="connsiteY1" fmla="*/ 0 h 1160356"/>
                  <a:gd name="connsiteX2" fmla="*/ 1037136 w 1384011"/>
                  <a:gd name="connsiteY2" fmla="*/ 93604 h 1160356"/>
                  <a:gd name="connsiteX3" fmla="*/ 1384011 w 1384011"/>
                  <a:gd name="connsiteY3" fmla="*/ 350712 h 1160356"/>
                  <a:gd name="connsiteX4" fmla="*/ 345892 w 1384011"/>
                  <a:gd name="connsiteY4" fmla="*/ 217998 h 1160356"/>
                  <a:gd name="connsiteX5" fmla="*/ 126965 w 1384011"/>
                  <a:gd name="connsiteY5" fmla="*/ 410232 h 1160356"/>
                  <a:gd name="connsiteX6" fmla="*/ 211428 w 1384011"/>
                  <a:gd name="connsiteY6" fmla="*/ 784089 h 1160356"/>
                  <a:gd name="connsiteX7" fmla="*/ 50800 w 1384011"/>
                  <a:gd name="connsiteY7" fmla="*/ 1133559 h 1160356"/>
                  <a:gd name="connsiteX8" fmla="*/ 0 w 1384011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1037136 w 1459986"/>
                  <a:gd name="connsiteY2" fmla="*/ 93604 h 1160356"/>
                  <a:gd name="connsiteX3" fmla="*/ 1459986 w 1459986"/>
                  <a:gd name="connsiteY3" fmla="*/ 299731 h 1160356"/>
                  <a:gd name="connsiteX4" fmla="*/ 345892 w 1459986"/>
                  <a:gd name="connsiteY4" fmla="*/ 217998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345892 w 1459986"/>
                  <a:gd name="connsiteY4" fmla="*/ 217998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482586 w 1459986"/>
                  <a:gd name="connsiteY4" fmla="*/ 150140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459986"/>
                  <a:gd name="connsiteY0" fmla="*/ 333397 h 1160356"/>
                  <a:gd name="connsiteX1" fmla="*/ 333397 w 1459986"/>
                  <a:gd name="connsiteY1" fmla="*/ 0 h 1160356"/>
                  <a:gd name="connsiteX2" fmla="*/ 961512 w 1459986"/>
                  <a:gd name="connsiteY2" fmla="*/ 7977 h 1160356"/>
                  <a:gd name="connsiteX3" fmla="*/ 1459986 w 1459986"/>
                  <a:gd name="connsiteY3" fmla="*/ 299731 h 1160356"/>
                  <a:gd name="connsiteX4" fmla="*/ 482586 w 1459986"/>
                  <a:gd name="connsiteY4" fmla="*/ 150140 h 1160356"/>
                  <a:gd name="connsiteX5" fmla="*/ 126965 w 1459986"/>
                  <a:gd name="connsiteY5" fmla="*/ 410232 h 1160356"/>
                  <a:gd name="connsiteX6" fmla="*/ 211428 w 1459986"/>
                  <a:gd name="connsiteY6" fmla="*/ 784089 h 1160356"/>
                  <a:gd name="connsiteX7" fmla="*/ 50800 w 1459986"/>
                  <a:gd name="connsiteY7" fmla="*/ 1133559 h 1160356"/>
                  <a:gd name="connsiteX8" fmla="*/ 0 w 1459986"/>
                  <a:gd name="connsiteY8" fmla="*/ 333397 h 1160356"/>
                  <a:gd name="connsiteX0" fmla="*/ 0 w 1399180"/>
                  <a:gd name="connsiteY0" fmla="*/ 333397 h 1160356"/>
                  <a:gd name="connsiteX1" fmla="*/ 333397 w 1399180"/>
                  <a:gd name="connsiteY1" fmla="*/ 0 h 1160356"/>
                  <a:gd name="connsiteX2" fmla="*/ 961512 w 1399180"/>
                  <a:gd name="connsiteY2" fmla="*/ 7977 h 1160356"/>
                  <a:gd name="connsiteX3" fmla="*/ 1399180 w 1399180"/>
                  <a:gd name="connsiteY3" fmla="*/ 350761 h 1160356"/>
                  <a:gd name="connsiteX4" fmla="*/ 482586 w 1399180"/>
                  <a:gd name="connsiteY4" fmla="*/ 150140 h 1160356"/>
                  <a:gd name="connsiteX5" fmla="*/ 126965 w 1399180"/>
                  <a:gd name="connsiteY5" fmla="*/ 410232 h 1160356"/>
                  <a:gd name="connsiteX6" fmla="*/ 211428 w 1399180"/>
                  <a:gd name="connsiteY6" fmla="*/ 784089 h 1160356"/>
                  <a:gd name="connsiteX7" fmla="*/ 50800 w 1399180"/>
                  <a:gd name="connsiteY7" fmla="*/ 1133559 h 1160356"/>
                  <a:gd name="connsiteX8" fmla="*/ 0 w 1399180"/>
                  <a:gd name="connsiteY8" fmla="*/ 333397 h 116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9180" h="1160356">
                    <a:moveTo>
                      <a:pt x="0" y="333397"/>
                    </a:moveTo>
                    <a:cubicBezTo>
                      <a:pt x="0" y="205379"/>
                      <a:pt x="205379" y="0"/>
                      <a:pt x="333397" y="0"/>
                    </a:cubicBezTo>
                    <a:cubicBezTo>
                      <a:pt x="642451" y="0"/>
                      <a:pt x="652458" y="7977"/>
                      <a:pt x="961512" y="7977"/>
                    </a:cubicBezTo>
                    <a:cubicBezTo>
                      <a:pt x="1089530" y="7977"/>
                      <a:pt x="1240238" y="94155"/>
                      <a:pt x="1399180" y="350761"/>
                    </a:cubicBezTo>
                    <a:cubicBezTo>
                      <a:pt x="1371156" y="512471"/>
                      <a:pt x="889345" y="177499"/>
                      <a:pt x="482586" y="150140"/>
                    </a:cubicBezTo>
                    <a:cubicBezTo>
                      <a:pt x="338812" y="149620"/>
                      <a:pt x="285716" y="256649"/>
                      <a:pt x="126965" y="410232"/>
                    </a:cubicBezTo>
                    <a:lnTo>
                      <a:pt x="211428" y="784089"/>
                    </a:lnTo>
                    <a:cubicBezTo>
                      <a:pt x="166552" y="895353"/>
                      <a:pt x="50800" y="1261577"/>
                      <a:pt x="50800" y="1133559"/>
                    </a:cubicBezTo>
                    <a:lnTo>
                      <a:pt x="0" y="333397"/>
                    </a:lnTo>
                    <a:close/>
                  </a:path>
                </a:pathLst>
              </a:custGeom>
              <a:solidFill>
                <a:srgbClr val="EEE7D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09B2D744-8D08-4254-9248-0A1771587946}"/>
              </a:ext>
            </a:extLst>
          </p:cNvPr>
          <p:cNvSpPr txBox="1"/>
          <p:nvPr/>
        </p:nvSpPr>
        <p:spPr>
          <a:xfrm>
            <a:off x="-746243" y="3439786"/>
            <a:ext cx="147047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D09A5E"/>
                </a:solidFill>
                <a:latin typeface="Potta One" pitchFamily="2" charset="-128"/>
                <a:ea typeface="Potta One" pitchFamily="2" charset="-128"/>
              </a:rPr>
              <a:t>一</a:t>
            </a:r>
            <a:endParaRPr kumimoji="1" lang="ja-JP" altLang="en-US" sz="96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D09A5E"/>
              </a:solidFill>
              <a:latin typeface="Potta One" pitchFamily="2" charset="-128"/>
              <a:ea typeface="Potta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768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4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316C20C-AEB9-457B-AFCF-311C446B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0" y="742950"/>
            <a:ext cx="5372100" cy="5372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CA0126-2F32-497B-85E5-CA1BC869C067}"/>
              </a:ext>
            </a:extLst>
          </p:cNvPr>
          <p:cNvSpPr txBox="1"/>
          <p:nvPr/>
        </p:nvSpPr>
        <p:spPr>
          <a:xfrm>
            <a:off x="7003915" y="1245141"/>
            <a:ext cx="1522776" cy="1569660"/>
          </a:xfrm>
          <a:prstGeom prst="rect">
            <a:avLst/>
          </a:prstGeom>
          <a:solidFill>
            <a:srgbClr val="FBE0A9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D09A5E"/>
                </a:solidFill>
                <a:latin typeface="Potta One" pitchFamily="2" charset="-128"/>
                <a:ea typeface="Potta One" pitchFamily="2" charset="-128"/>
              </a:rPr>
              <a:t>一</a:t>
            </a:r>
            <a:endParaRPr kumimoji="1" lang="ja-JP" altLang="en-US" sz="96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D09A5E"/>
              </a:solidFill>
              <a:latin typeface="Potta One" pitchFamily="2" charset="-128"/>
              <a:ea typeface="Potta One" pitchFamily="2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B6F916-72D5-46F9-B900-23FAE4D6DCB2}"/>
              </a:ext>
            </a:extLst>
          </p:cNvPr>
          <p:cNvSpPr txBox="1"/>
          <p:nvPr/>
        </p:nvSpPr>
        <p:spPr>
          <a:xfrm>
            <a:off x="8722468" y="1245141"/>
            <a:ext cx="1522776" cy="1569660"/>
          </a:xfrm>
          <a:prstGeom prst="rect">
            <a:avLst/>
          </a:prstGeom>
          <a:solidFill>
            <a:srgbClr val="FBE0A9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D09A5E"/>
                </a:solidFill>
                <a:latin typeface="Potta One" pitchFamily="2" charset="-128"/>
                <a:ea typeface="Potta One" pitchFamily="2" charset="-128"/>
              </a:rPr>
              <a:t>二</a:t>
            </a:r>
            <a:endParaRPr kumimoji="1" lang="ja-JP" altLang="en-US" sz="96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D09A5E"/>
              </a:solidFill>
              <a:latin typeface="Potta One" pitchFamily="2" charset="-128"/>
              <a:ea typeface="Potta One" pitchFamily="2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DB05698-7F80-4AF6-BF65-A02D83FA99ED}"/>
              </a:ext>
            </a:extLst>
          </p:cNvPr>
          <p:cNvSpPr txBox="1"/>
          <p:nvPr/>
        </p:nvSpPr>
        <p:spPr>
          <a:xfrm>
            <a:off x="7003915" y="3258370"/>
            <a:ext cx="1522776" cy="1569660"/>
          </a:xfrm>
          <a:prstGeom prst="rect">
            <a:avLst/>
          </a:prstGeom>
          <a:solidFill>
            <a:srgbClr val="FBE0A9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D09A5E"/>
                </a:solidFill>
                <a:latin typeface="Potta One" pitchFamily="2" charset="-128"/>
                <a:ea typeface="Potta One" pitchFamily="2" charset="-128"/>
              </a:rPr>
              <a:t>三</a:t>
            </a:r>
            <a:endParaRPr kumimoji="1" lang="ja-JP" altLang="en-US" sz="96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D09A5E"/>
              </a:solidFill>
              <a:latin typeface="Potta One" pitchFamily="2" charset="-128"/>
              <a:ea typeface="Potta One" pitchFamily="2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6C2235F-CB58-468C-A22E-B4FA006D6FCB}"/>
              </a:ext>
            </a:extLst>
          </p:cNvPr>
          <p:cNvSpPr txBox="1"/>
          <p:nvPr/>
        </p:nvSpPr>
        <p:spPr>
          <a:xfrm>
            <a:off x="8722468" y="3258370"/>
            <a:ext cx="1522776" cy="1569660"/>
          </a:xfrm>
          <a:prstGeom prst="rect">
            <a:avLst/>
          </a:prstGeom>
          <a:solidFill>
            <a:srgbClr val="FBE0A9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D09A5E"/>
                </a:solidFill>
                <a:latin typeface="Potta One" pitchFamily="2" charset="-128"/>
                <a:ea typeface="Potta One" pitchFamily="2" charset="-128"/>
              </a:rPr>
              <a:t>四</a:t>
            </a:r>
            <a:endParaRPr kumimoji="1" lang="ja-JP" altLang="en-US" sz="96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D09A5E"/>
              </a:solidFill>
              <a:latin typeface="Potta One" pitchFamily="2" charset="-128"/>
              <a:ea typeface="Potta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758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316C20C-AEB9-457B-AFCF-311C446B2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900" y="577579"/>
            <a:ext cx="5372100" cy="5372100"/>
          </a:xfrm>
          <a:prstGeom prst="rect">
            <a:avLst/>
          </a:prstGeom>
          <a:solidFill>
            <a:srgbClr val="E9C179"/>
          </a:solidFill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CA0126-2F32-497B-85E5-CA1BC869C067}"/>
              </a:ext>
            </a:extLst>
          </p:cNvPr>
          <p:cNvSpPr txBox="1"/>
          <p:nvPr/>
        </p:nvSpPr>
        <p:spPr>
          <a:xfrm>
            <a:off x="7003915" y="1245141"/>
            <a:ext cx="1522776" cy="1569660"/>
          </a:xfrm>
          <a:prstGeom prst="rect">
            <a:avLst/>
          </a:prstGeom>
          <a:solidFill>
            <a:srgbClr val="FBE0A9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600" dirty="0">
                <a:ln w="12700">
                  <a:solidFill>
                    <a:srgbClr val="653937"/>
                  </a:solidFill>
                </a:ln>
                <a:solidFill>
                  <a:srgbClr val="C27722"/>
                </a:solidFill>
                <a:latin typeface="Potta One" pitchFamily="2" charset="-128"/>
                <a:ea typeface="Potta One" pitchFamily="2" charset="-128"/>
              </a:rPr>
              <a:t>一</a:t>
            </a:r>
            <a:endParaRPr kumimoji="1" lang="ja-JP" altLang="en-US" sz="9600" dirty="0">
              <a:ln w="12700">
                <a:solidFill>
                  <a:srgbClr val="653937"/>
                </a:solidFill>
              </a:ln>
              <a:solidFill>
                <a:srgbClr val="C27722"/>
              </a:solidFill>
              <a:latin typeface="Potta One" pitchFamily="2" charset="-128"/>
              <a:ea typeface="Potta One" pitchFamily="2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B6F916-72D5-46F9-B900-23FAE4D6DCB2}"/>
              </a:ext>
            </a:extLst>
          </p:cNvPr>
          <p:cNvSpPr txBox="1"/>
          <p:nvPr/>
        </p:nvSpPr>
        <p:spPr>
          <a:xfrm>
            <a:off x="8722468" y="1245141"/>
            <a:ext cx="1522776" cy="1569660"/>
          </a:xfrm>
          <a:prstGeom prst="rect">
            <a:avLst/>
          </a:prstGeom>
          <a:solidFill>
            <a:srgbClr val="FBE0A9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n w="12700">
                  <a:solidFill>
                    <a:srgbClr val="653937"/>
                  </a:solidFill>
                </a:ln>
                <a:solidFill>
                  <a:srgbClr val="C27722"/>
                </a:solidFill>
                <a:latin typeface="Potta One" pitchFamily="2" charset="-128"/>
                <a:ea typeface="Potta One" pitchFamily="2" charset="-128"/>
              </a:rPr>
              <a:t>二</a:t>
            </a:r>
            <a:endParaRPr kumimoji="1" lang="ja-JP" altLang="en-US" sz="9600" dirty="0">
              <a:ln w="12700">
                <a:solidFill>
                  <a:srgbClr val="653937"/>
                </a:solidFill>
              </a:ln>
              <a:solidFill>
                <a:srgbClr val="C27722"/>
              </a:solidFill>
              <a:latin typeface="Potta One" pitchFamily="2" charset="-128"/>
              <a:ea typeface="Potta One" pitchFamily="2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DB05698-7F80-4AF6-BF65-A02D83FA99ED}"/>
              </a:ext>
            </a:extLst>
          </p:cNvPr>
          <p:cNvSpPr txBox="1"/>
          <p:nvPr/>
        </p:nvSpPr>
        <p:spPr>
          <a:xfrm>
            <a:off x="7003915" y="3263894"/>
            <a:ext cx="1522776" cy="1569660"/>
          </a:xfrm>
          <a:prstGeom prst="rect">
            <a:avLst/>
          </a:prstGeom>
          <a:solidFill>
            <a:srgbClr val="FBE0A9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n w="12700">
                  <a:solidFill>
                    <a:srgbClr val="653937"/>
                  </a:solidFill>
                </a:ln>
                <a:solidFill>
                  <a:srgbClr val="C27722"/>
                </a:solidFill>
                <a:latin typeface="Potta One" pitchFamily="2" charset="-128"/>
                <a:ea typeface="Potta One" pitchFamily="2" charset="-128"/>
              </a:rPr>
              <a:t>三</a:t>
            </a:r>
            <a:endParaRPr kumimoji="1" lang="ja-JP" altLang="en-US" sz="9600" dirty="0">
              <a:ln w="12700">
                <a:solidFill>
                  <a:srgbClr val="653937"/>
                </a:solidFill>
              </a:ln>
              <a:solidFill>
                <a:srgbClr val="C27722"/>
              </a:solidFill>
              <a:latin typeface="Potta One" pitchFamily="2" charset="-128"/>
              <a:ea typeface="Potta One" pitchFamily="2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6C2235F-CB58-468C-A22E-B4FA006D6FCB}"/>
              </a:ext>
            </a:extLst>
          </p:cNvPr>
          <p:cNvSpPr txBox="1"/>
          <p:nvPr/>
        </p:nvSpPr>
        <p:spPr>
          <a:xfrm>
            <a:off x="8722468" y="3258370"/>
            <a:ext cx="1522776" cy="1569660"/>
          </a:xfrm>
          <a:prstGeom prst="rect">
            <a:avLst/>
          </a:prstGeom>
          <a:solidFill>
            <a:srgbClr val="FBE0A9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n w="12700">
                  <a:solidFill>
                    <a:srgbClr val="653937"/>
                  </a:solidFill>
                </a:ln>
                <a:solidFill>
                  <a:srgbClr val="C27722"/>
                </a:solidFill>
                <a:latin typeface="Potta One" pitchFamily="2" charset="-128"/>
                <a:ea typeface="Potta One" pitchFamily="2" charset="-128"/>
              </a:rPr>
              <a:t>四</a:t>
            </a:r>
            <a:endParaRPr kumimoji="1" lang="ja-JP" altLang="en-US" sz="9600" dirty="0">
              <a:ln w="12700">
                <a:solidFill>
                  <a:srgbClr val="653937"/>
                </a:solidFill>
              </a:ln>
              <a:solidFill>
                <a:srgbClr val="C27722"/>
              </a:solidFill>
              <a:latin typeface="Potta One" pitchFamily="2" charset="-128"/>
              <a:ea typeface="Potta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479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B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316C20C-AEB9-457B-AFCF-311C446B2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900" y="577579"/>
            <a:ext cx="5372100" cy="5372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CA0126-2F32-497B-85E5-CA1BC869C067}"/>
              </a:ext>
            </a:extLst>
          </p:cNvPr>
          <p:cNvSpPr txBox="1"/>
          <p:nvPr/>
        </p:nvSpPr>
        <p:spPr>
          <a:xfrm>
            <a:off x="7003915" y="1245141"/>
            <a:ext cx="1522776" cy="15696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600" dirty="0">
                <a:ln w="12700">
                  <a:solidFill>
                    <a:srgbClr val="653937"/>
                  </a:solidFill>
                </a:ln>
                <a:solidFill>
                  <a:srgbClr val="85443E"/>
                </a:solidFill>
                <a:latin typeface="Potta One" pitchFamily="2" charset="-128"/>
                <a:ea typeface="Potta One" pitchFamily="2" charset="-128"/>
              </a:rPr>
              <a:t>一</a:t>
            </a:r>
            <a:endParaRPr kumimoji="1" lang="ja-JP" altLang="en-US" sz="9600" dirty="0">
              <a:ln w="12700">
                <a:solidFill>
                  <a:srgbClr val="653937"/>
                </a:solidFill>
              </a:ln>
              <a:solidFill>
                <a:srgbClr val="85443E"/>
              </a:solidFill>
              <a:latin typeface="Potta One" pitchFamily="2" charset="-128"/>
              <a:ea typeface="Potta One" pitchFamily="2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B6F916-72D5-46F9-B900-23FAE4D6DCB2}"/>
              </a:ext>
            </a:extLst>
          </p:cNvPr>
          <p:cNvSpPr txBox="1"/>
          <p:nvPr/>
        </p:nvSpPr>
        <p:spPr>
          <a:xfrm>
            <a:off x="8722468" y="1245141"/>
            <a:ext cx="1522776" cy="15696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n w="12700">
                  <a:solidFill>
                    <a:srgbClr val="653937"/>
                  </a:solidFill>
                </a:ln>
                <a:solidFill>
                  <a:srgbClr val="85443E"/>
                </a:solidFill>
                <a:latin typeface="Potta One" pitchFamily="2" charset="-128"/>
                <a:ea typeface="Potta One" pitchFamily="2" charset="-128"/>
              </a:rPr>
              <a:t>二</a:t>
            </a:r>
            <a:endParaRPr kumimoji="1" lang="ja-JP" altLang="en-US" sz="9600" dirty="0">
              <a:ln w="12700">
                <a:solidFill>
                  <a:srgbClr val="653937"/>
                </a:solidFill>
              </a:ln>
              <a:solidFill>
                <a:srgbClr val="85443E"/>
              </a:solidFill>
              <a:latin typeface="Potta One" pitchFamily="2" charset="-128"/>
              <a:ea typeface="Potta One" pitchFamily="2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DB05698-7F80-4AF6-BF65-A02D83FA99ED}"/>
              </a:ext>
            </a:extLst>
          </p:cNvPr>
          <p:cNvSpPr txBox="1"/>
          <p:nvPr/>
        </p:nvSpPr>
        <p:spPr>
          <a:xfrm>
            <a:off x="7003915" y="3263894"/>
            <a:ext cx="1522776" cy="15696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n w="12700">
                  <a:solidFill>
                    <a:srgbClr val="653937"/>
                  </a:solidFill>
                </a:ln>
                <a:solidFill>
                  <a:srgbClr val="85443E"/>
                </a:solidFill>
                <a:latin typeface="Potta One" pitchFamily="2" charset="-128"/>
                <a:ea typeface="Potta One" pitchFamily="2" charset="-128"/>
              </a:rPr>
              <a:t>三</a:t>
            </a:r>
            <a:endParaRPr kumimoji="1" lang="ja-JP" altLang="en-US" sz="9600" dirty="0">
              <a:ln w="12700">
                <a:solidFill>
                  <a:srgbClr val="653937"/>
                </a:solidFill>
              </a:ln>
              <a:solidFill>
                <a:srgbClr val="85443E"/>
              </a:solidFill>
              <a:latin typeface="Potta One" pitchFamily="2" charset="-128"/>
              <a:ea typeface="Potta One" pitchFamily="2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6C2235F-CB58-468C-A22E-B4FA006D6FCB}"/>
              </a:ext>
            </a:extLst>
          </p:cNvPr>
          <p:cNvSpPr txBox="1"/>
          <p:nvPr/>
        </p:nvSpPr>
        <p:spPr>
          <a:xfrm>
            <a:off x="8722468" y="3258370"/>
            <a:ext cx="1522776" cy="15696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n w="12700">
                  <a:solidFill>
                    <a:srgbClr val="653937"/>
                  </a:solidFill>
                </a:ln>
                <a:solidFill>
                  <a:srgbClr val="85443E"/>
                </a:solidFill>
                <a:latin typeface="Potta One" pitchFamily="2" charset="-128"/>
                <a:ea typeface="Potta One" pitchFamily="2" charset="-128"/>
              </a:rPr>
              <a:t>四</a:t>
            </a:r>
            <a:endParaRPr kumimoji="1" lang="ja-JP" altLang="en-US" sz="9600" dirty="0">
              <a:ln w="12700">
                <a:solidFill>
                  <a:srgbClr val="653937"/>
                </a:solidFill>
              </a:ln>
              <a:solidFill>
                <a:srgbClr val="85443E"/>
              </a:solidFill>
              <a:latin typeface="Potta One" pitchFamily="2" charset="-128"/>
              <a:ea typeface="Potta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87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AEF2082-CFB1-4676-BCAC-B6DDA1F7C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9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rgbClr val="115198"/>
            </a:gs>
            <a:gs pos="0">
              <a:schemeClr val="accent5">
                <a:lumMod val="50000"/>
              </a:schemeClr>
            </a:gs>
            <a:gs pos="54000">
              <a:srgbClr val="3D69B9"/>
            </a:gs>
            <a:gs pos="100000">
              <a:srgbClr val="25427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雲 2">
            <a:extLst>
              <a:ext uri="{FF2B5EF4-FFF2-40B4-BE49-F238E27FC236}">
                <a16:creationId xmlns:a16="http://schemas.microsoft.com/office/drawing/2014/main" id="{B9529184-A361-4EA1-927D-0814D2DD2359}"/>
              </a:ext>
            </a:extLst>
          </p:cNvPr>
          <p:cNvSpPr/>
          <p:nvPr/>
        </p:nvSpPr>
        <p:spPr>
          <a:xfrm>
            <a:off x="3454400" y="1190171"/>
            <a:ext cx="3331029" cy="1313543"/>
          </a:xfrm>
          <a:prstGeom prst="cloud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glow rad="457200">
              <a:schemeClr val="bg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584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6E67DA78-60D6-45EA-BE65-76ABCDDFCB94}"/>
              </a:ext>
            </a:extLst>
          </p:cNvPr>
          <p:cNvSpPr/>
          <p:nvPr/>
        </p:nvSpPr>
        <p:spPr>
          <a:xfrm>
            <a:off x="7395028" y="1190170"/>
            <a:ext cx="3331029" cy="1313543"/>
          </a:xfrm>
          <a:prstGeom prst="cloud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glow rad="228600">
              <a:schemeClr val="accent6">
                <a:lumMod val="60000"/>
                <a:lumOff val="4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584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9F40C-81E8-4D81-A574-3DA27AC4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5" b="97092" l="4796" r="95560">
                        <a14:foregroundMark x1="9236" y1="6935" x2="10480" y2="92394"/>
                        <a14:foregroundMark x1="10480" y1="92394" x2="11012" y2="94631"/>
                        <a14:foregroundMark x1="90586" y1="3356" x2="89876" y2="94183"/>
                        <a14:foregroundMark x1="89876" y1="94183" x2="90586" y2="96868"/>
                        <a14:foregroundMark x1="9769" y1="97092" x2="9769" y2="97092"/>
                        <a14:foregroundMark x1="93606" y1="90604" x2="93606" y2="90604"/>
                        <a14:foregroundMark x1="85435" y1="20134" x2="85435" y2="20134"/>
                        <a14:foregroundMark x1="7460" y1="10738" x2="7460" y2="10738"/>
                        <a14:foregroundMark x1="9236" y1="2908" x2="9236" y2="2908"/>
                        <a14:foregroundMark x1="94849" y1="11186" x2="94849" y2="11186"/>
                        <a14:foregroundMark x1="5861" y1="90380" x2="5861" y2="90380"/>
                        <a14:foregroundMark x1="4796" y1="11186" x2="4796" y2="11186"/>
                        <a14:foregroundMark x1="95560" y1="90380" x2="95560" y2="90380"/>
                        <a14:foregroundMark x1="5151" y1="89038" x2="5151" y2="89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96" y="-46925"/>
            <a:ext cx="8575124" cy="6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6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6C96A7-F839-4556-B03E-CAA944976CBD}"/>
              </a:ext>
            </a:extLst>
          </p:cNvPr>
          <p:cNvSpPr/>
          <p:nvPr/>
        </p:nvSpPr>
        <p:spPr>
          <a:xfrm>
            <a:off x="203201" y="222673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prstClr val="black"/>
                <a:schemeClr val="accent2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  <a14:imgEffect>
                        <a14:colorTemperature colorTemp="112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xy" algn="tl"/>
          </a:blipFill>
          <a:ln cap="rnd"/>
          <a:effectLst>
            <a:innerShdw blurRad="1270000" dist="177800" dir="17700000">
              <a:prstClr val="black"/>
            </a:innerShdw>
            <a:reflection endPos="0" dir="5400000" sy="-100000" algn="bl" rotWithShape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3900" b="1" spc="50" dirty="0">
              <a:ln w="9525" cmpd="sng">
                <a:noFill/>
                <a:prstDash val="solid"/>
              </a:ln>
              <a:solidFill>
                <a:srgbClr val="BE9972">
                  <a:alpha val="50000"/>
                </a:srgbClr>
              </a:solidFill>
              <a:effectLst>
                <a:glow rad="228600">
                  <a:schemeClr val="tx1">
                    <a:lumMod val="95000"/>
                    <a:lumOff val="5000"/>
                    <a:alpha val="40000"/>
                  </a:schemeClr>
                </a:glow>
                <a:innerShdw blurRad="177800" dist="50800" dir="16920000">
                  <a:schemeClr val="tx1"/>
                </a:innerShdw>
                <a:reflection blurRad="50800" endPos="0" dist="190500" dir="5400000" sy="-100000" algn="bl" rotWithShape="0"/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0E62DF3-C4A8-4C7A-98D2-CFB2DB6E0993}"/>
              </a:ext>
            </a:extLst>
          </p:cNvPr>
          <p:cNvSpPr/>
          <p:nvPr/>
        </p:nvSpPr>
        <p:spPr>
          <a:xfrm>
            <a:off x="8407688" y="431417"/>
            <a:ext cx="2949912" cy="4267880"/>
          </a:xfrm>
          <a:prstGeom prst="roundRect">
            <a:avLst>
              <a:gd name="adj" fmla="val 7255"/>
            </a:avLst>
          </a:prstGeom>
          <a:gradFill flip="none" rotWithShape="1">
            <a:gsLst>
              <a:gs pos="100000">
                <a:srgbClr val="FF8633"/>
              </a:gs>
              <a:gs pos="0">
                <a:srgbClr val="FFE585"/>
              </a:gs>
            </a:gsLst>
            <a:path path="circle">
              <a:fillToRect l="50000" t="50000" r="50000" b="50000"/>
            </a:path>
            <a:tileRect/>
          </a:gradFill>
          <a:ln w="6350">
            <a:noFill/>
          </a:ln>
          <a:effectLst>
            <a:glow rad="228600">
              <a:schemeClr val="accent4">
                <a:lumMod val="20000"/>
                <a:lumOff val="80000"/>
                <a:alpha val="71000"/>
              </a:schemeClr>
            </a:glow>
            <a:outerShdw blurRad="241300" dist="101600" dir="4500000" algn="ctr" rotWithShape="0">
              <a:schemeClr val="tx1">
                <a:lumMod val="75000"/>
                <a:lumOff val="25000"/>
                <a:alpha val="7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kumimoji="1" lang="ja-JP" altLang="en-US" sz="6000" b="1" dirty="0">
              <a:ln w="0">
                <a:solidFill>
                  <a:schemeClr val="dk1"/>
                </a:solidFill>
              </a:ln>
              <a:solidFill>
                <a:schemeClr val="bg1"/>
              </a:solidFill>
              <a:effectLst>
                <a:outerShdw blurRad="50800" dist="50800" dir="3120000" algn="ctr" rotWithShape="0">
                  <a:schemeClr val="tx1">
                    <a:alpha val="52000"/>
                  </a:schemeClr>
                </a:outerShdw>
              </a:effectLst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0660DAAB-73C5-47D6-B1D5-65AA18BB1D43}"/>
              </a:ext>
            </a:extLst>
          </p:cNvPr>
          <p:cNvGraphicFramePr>
            <a:graphicFrameLocks noGrp="1"/>
          </p:cNvGraphicFramePr>
          <p:nvPr/>
        </p:nvGraphicFramePr>
        <p:xfrm>
          <a:off x="9528734" y="3031082"/>
          <a:ext cx="1574892" cy="507070"/>
        </p:xfrm>
        <a:graphic>
          <a:graphicData uri="http://schemas.openxmlformats.org/drawingml/2006/table">
            <a:tbl>
              <a:tblPr/>
              <a:tblGrid>
                <a:gridCol w="313462">
                  <a:extLst>
                    <a:ext uri="{9D8B030D-6E8A-4147-A177-3AD203B41FA5}">
                      <a16:colId xmlns:a16="http://schemas.microsoft.com/office/drawing/2014/main" val="2565100495"/>
                    </a:ext>
                  </a:extLst>
                </a:gridCol>
                <a:gridCol w="1261430">
                  <a:extLst>
                    <a:ext uri="{9D8B030D-6E8A-4147-A177-3AD203B41FA5}">
                      <a16:colId xmlns:a16="http://schemas.microsoft.com/office/drawing/2014/main" val="4189047385"/>
                    </a:ext>
                  </a:extLst>
                </a:gridCol>
              </a:tblGrid>
              <a:tr h="17489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dirty="0">
                          <a:effectLst/>
                        </a:rPr>
                        <a:t>発音</a:t>
                      </a:r>
                    </a:p>
                  </a:txBody>
                  <a:tcPr marL="31750" marR="3175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ja-JP" altLang="en-US" sz="900" dirty="0">
                          <a:effectLst/>
                        </a:rPr>
                        <a:t>訓</a:t>
                      </a:r>
                      <a:r>
                        <a:rPr lang="en-US" altLang="ja-JP" sz="900" dirty="0">
                          <a:effectLst/>
                        </a:rPr>
                        <a:t>:</a:t>
                      </a:r>
                      <a:r>
                        <a:rPr lang="ja-JP" altLang="en-US" sz="900" dirty="0">
                          <a:effectLst/>
                        </a:rPr>
                        <a:t>うえ</a:t>
                      </a:r>
                      <a:r>
                        <a:rPr lang="en-US" altLang="zh-CN" sz="900" dirty="0" err="1">
                          <a:effectLst/>
                        </a:rPr>
                        <a:t>ue</a:t>
                      </a:r>
                      <a:endParaRPr lang="ja-JP" altLang="en-US" sz="900" dirty="0">
                        <a:effectLst/>
                      </a:endParaRPr>
                    </a:p>
                  </a:txBody>
                  <a:tcPr marL="50800" marR="50800" marT="44450" marB="444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581227"/>
                  </a:ext>
                </a:extLst>
              </a:tr>
              <a:tr h="28101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dirty="0">
                          <a:effectLst/>
                        </a:rPr>
                        <a:t>意味</a:t>
                      </a:r>
                    </a:p>
                  </a:txBody>
                  <a:tcPr marL="31750" marR="3175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ja-JP" altLang="en-US" sz="900" dirty="0">
                          <a:effectLst/>
                        </a:rPr>
                        <a:t>うえ。位置が高い。</a:t>
                      </a:r>
                    </a:p>
                  </a:txBody>
                  <a:tcPr marL="50800" marR="50800" marT="44450" marB="444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283144"/>
                  </a:ext>
                </a:extLst>
              </a:tr>
            </a:tbl>
          </a:graphicData>
        </a:graphic>
      </p:graphicFrame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B6783325-7FC1-4390-B3B2-8D54D0B1A516}"/>
              </a:ext>
            </a:extLst>
          </p:cNvPr>
          <p:cNvSpPr/>
          <p:nvPr/>
        </p:nvSpPr>
        <p:spPr>
          <a:xfrm>
            <a:off x="8561478" y="518811"/>
            <a:ext cx="684895" cy="2680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97CFF"/>
              </a:gs>
              <a:gs pos="97000">
                <a:srgbClr val="9966FF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ts val="1300"/>
              </a:lnSpc>
            </a:pPr>
            <a:r>
              <a:rPr kumimoji="1"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</a:rPr>
              <a:t>指事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F7A57A0-C069-4351-BFBE-E57EAA5ACA2A}"/>
              </a:ext>
            </a:extLst>
          </p:cNvPr>
          <p:cNvGrpSpPr/>
          <p:nvPr/>
        </p:nvGrpSpPr>
        <p:grpSpPr>
          <a:xfrm>
            <a:off x="9844421" y="560464"/>
            <a:ext cx="1350512" cy="210502"/>
            <a:chOff x="7532369" y="585228"/>
            <a:chExt cx="1350512" cy="210502"/>
          </a:xfrm>
        </p:grpSpPr>
        <p:sp>
          <p:nvSpPr>
            <p:cNvPr id="38" name="星: 5 pt 37">
              <a:extLst>
                <a:ext uri="{FF2B5EF4-FFF2-40B4-BE49-F238E27FC236}">
                  <a16:creationId xmlns:a16="http://schemas.microsoft.com/office/drawing/2014/main" id="{BB55DBE1-9C04-4346-9E8F-74F737D7DD53}"/>
                </a:ext>
              </a:extLst>
            </p:cNvPr>
            <p:cNvSpPr/>
            <p:nvPr/>
          </p:nvSpPr>
          <p:spPr>
            <a:xfrm>
              <a:off x="7532369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星: 5 pt 38">
              <a:extLst>
                <a:ext uri="{FF2B5EF4-FFF2-40B4-BE49-F238E27FC236}">
                  <a16:creationId xmlns:a16="http://schemas.microsoft.com/office/drawing/2014/main" id="{C6E70C38-778D-4A0B-941F-7A0CF4A323D6}"/>
                </a:ext>
              </a:extLst>
            </p:cNvPr>
            <p:cNvSpPr/>
            <p:nvPr/>
          </p:nvSpPr>
          <p:spPr>
            <a:xfrm>
              <a:off x="7816234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星: 5 pt 39">
              <a:extLst>
                <a:ext uri="{FF2B5EF4-FFF2-40B4-BE49-F238E27FC236}">
                  <a16:creationId xmlns:a16="http://schemas.microsoft.com/office/drawing/2014/main" id="{4C9B9879-06B7-4206-989A-CC1465B6FC59}"/>
                </a:ext>
              </a:extLst>
            </p:cNvPr>
            <p:cNvSpPr/>
            <p:nvPr/>
          </p:nvSpPr>
          <p:spPr>
            <a:xfrm>
              <a:off x="8100099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星: 5 pt 40">
              <a:extLst>
                <a:ext uri="{FF2B5EF4-FFF2-40B4-BE49-F238E27FC236}">
                  <a16:creationId xmlns:a16="http://schemas.microsoft.com/office/drawing/2014/main" id="{9C60162C-CB92-4D6F-916C-1F6653153AA6}"/>
                </a:ext>
              </a:extLst>
            </p:cNvPr>
            <p:cNvSpPr/>
            <p:nvPr/>
          </p:nvSpPr>
          <p:spPr>
            <a:xfrm>
              <a:off x="8383964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星: 5 pt 41">
              <a:extLst>
                <a:ext uri="{FF2B5EF4-FFF2-40B4-BE49-F238E27FC236}">
                  <a16:creationId xmlns:a16="http://schemas.microsoft.com/office/drawing/2014/main" id="{E10C8784-ED46-4A18-B72A-E2613EE9600F}"/>
                </a:ext>
              </a:extLst>
            </p:cNvPr>
            <p:cNvSpPr/>
            <p:nvPr/>
          </p:nvSpPr>
          <p:spPr>
            <a:xfrm>
              <a:off x="8672379" y="585228"/>
              <a:ext cx="210502" cy="210502"/>
            </a:xfrm>
            <a:prstGeom prst="star5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07CC7E5-7AE6-453E-8620-C22E2E33D4FD}"/>
              </a:ext>
            </a:extLst>
          </p:cNvPr>
          <p:cNvSpPr txBox="1"/>
          <p:nvPr/>
        </p:nvSpPr>
        <p:spPr>
          <a:xfrm>
            <a:off x="8490493" y="2754175"/>
            <a:ext cx="10128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6600" b="1" dirty="0">
                <a:ln w="0">
                  <a:solidFill>
                    <a:schemeClr val="dk1"/>
                  </a:solidFill>
                </a:ln>
                <a:solidFill>
                  <a:schemeClr val="bg1"/>
                </a:solidFill>
                <a:effectLst>
                  <a:outerShdw blurRad="50800" dist="50800" dir="3120000" algn="ctr" rotWithShape="0">
                    <a:schemeClr val="tx1">
                      <a:alpha val="52000"/>
                    </a:scheme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上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86DE2068-A628-40FF-A4E8-B0BF7D95711E}"/>
              </a:ext>
            </a:extLst>
          </p:cNvPr>
          <p:cNvGrpSpPr/>
          <p:nvPr/>
        </p:nvGrpSpPr>
        <p:grpSpPr>
          <a:xfrm>
            <a:off x="8566523" y="4267624"/>
            <a:ext cx="632211" cy="297904"/>
            <a:chOff x="7945052" y="4329521"/>
            <a:chExt cx="632211" cy="297904"/>
          </a:xfrm>
        </p:grpSpPr>
        <p:sp>
          <p:nvSpPr>
            <p:cNvPr id="45" name="四角形: 角を丸くする 44">
              <a:extLst>
                <a:ext uri="{FF2B5EF4-FFF2-40B4-BE49-F238E27FC236}">
                  <a16:creationId xmlns:a16="http://schemas.microsoft.com/office/drawing/2014/main" id="{1C3BC51B-5D46-42D5-80B2-5F2A092874D9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zh-CN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  N</a:t>
              </a:r>
              <a:r>
                <a:rPr kumimoji="1" lang="en-US" altLang="ja-JP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5</a:t>
              </a:r>
              <a:endParaRPr kumimoji="1"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F4A40794-85C4-43C3-8197-6484255F8CD9}"/>
                </a:ext>
              </a:extLst>
            </p:cNvPr>
            <p:cNvSpPr txBox="1"/>
            <p:nvPr/>
          </p:nvSpPr>
          <p:spPr>
            <a:xfrm>
              <a:off x="7945052" y="4329521"/>
              <a:ext cx="400110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試験能力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F179156-F9D6-4B07-BB5E-1B22441E9DC1}"/>
              </a:ext>
            </a:extLst>
          </p:cNvPr>
          <p:cNvGrpSpPr/>
          <p:nvPr/>
        </p:nvGrpSpPr>
        <p:grpSpPr>
          <a:xfrm>
            <a:off x="9209856" y="4267624"/>
            <a:ext cx="632211" cy="297904"/>
            <a:chOff x="7945052" y="4329521"/>
            <a:chExt cx="632211" cy="297904"/>
          </a:xfrm>
        </p:grpSpPr>
        <p:sp>
          <p:nvSpPr>
            <p:cNvPr id="48" name="四角形: 角を丸くする 47">
              <a:extLst>
                <a:ext uri="{FF2B5EF4-FFF2-40B4-BE49-F238E27FC236}">
                  <a16:creationId xmlns:a16="http://schemas.microsoft.com/office/drawing/2014/main" id="{6D4D2E72-0B6F-437A-9F55-5A8785AB13EA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72000"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ja-JP" sz="1600" b="1" kern="1300" spc="-10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10</a:t>
              </a:r>
              <a:r>
                <a:rPr kumimoji="1" lang="ja-JP" altLang="en-US" sz="1600" b="1" spc="-10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級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24BA1F33-8855-4C8C-B468-73DF92F08779}"/>
                </a:ext>
              </a:extLst>
            </p:cNvPr>
            <p:cNvSpPr txBox="1"/>
            <p:nvPr/>
          </p:nvSpPr>
          <p:spPr>
            <a:xfrm>
              <a:off x="7945052" y="4329521"/>
              <a:ext cx="292388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漢検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8E37F334-FD92-440E-8C25-B39DE90FFE87}"/>
              </a:ext>
            </a:extLst>
          </p:cNvPr>
          <p:cNvGrpSpPr/>
          <p:nvPr/>
        </p:nvGrpSpPr>
        <p:grpSpPr>
          <a:xfrm>
            <a:off x="9842067" y="4267624"/>
            <a:ext cx="632211" cy="297904"/>
            <a:chOff x="7945052" y="4329521"/>
            <a:chExt cx="632211" cy="297904"/>
          </a:xfrm>
        </p:grpSpPr>
        <p:sp>
          <p:nvSpPr>
            <p:cNvPr id="51" name="四角形: 角を丸くする 50">
              <a:extLst>
                <a:ext uri="{FF2B5EF4-FFF2-40B4-BE49-F238E27FC236}">
                  <a16:creationId xmlns:a16="http://schemas.microsoft.com/office/drawing/2014/main" id="{A4689FD7-9D7E-4A9E-89A2-7C8E9D37C402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zh-CN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  </a:t>
              </a:r>
              <a:r>
                <a:rPr kumimoji="1" lang="en-US" altLang="ja-JP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13</a:t>
              </a:r>
              <a:endParaRPr kumimoji="1"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3FD1210-8072-46EB-8E2F-7139C83FCA8A}"/>
                </a:ext>
              </a:extLst>
            </p:cNvPr>
            <p:cNvSpPr txBox="1"/>
            <p:nvPr/>
          </p:nvSpPr>
          <p:spPr>
            <a:xfrm>
              <a:off x="7945052" y="4329521"/>
              <a:ext cx="292388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頻度順位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  <p:sp>
        <p:nvSpPr>
          <p:cNvPr id="53" name="涙形 52">
            <a:extLst>
              <a:ext uri="{FF2B5EF4-FFF2-40B4-BE49-F238E27FC236}">
                <a16:creationId xmlns:a16="http://schemas.microsoft.com/office/drawing/2014/main" id="{830DCC71-ED2F-4D4F-8454-A28C00732A57}"/>
              </a:ext>
            </a:extLst>
          </p:cNvPr>
          <p:cNvSpPr/>
          <p:nvPr/>
        </p:nvSpPr>
        <p:spPr>
          <a:xfrm>
            <a:off x="9037319" y="1081059"/>
            <a:ext cx="1658697" cy="1602586"/>
          </a:xfrm>
          <a:prstGeom prst="teardrop">
            <a:avLst>
              <a:gd name="adj" fmla="val 55260"/>
            </a:avLst>
          </a:prstGeom>
          <a:blipFill>
            <a:blip r:embed="rId4">
              <a:duotone>
                <a:prstClr val="black"/>
                <a:schemeClr val="accent2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ement crackSpacing="100"/>
                      </a14:imgEffect>
                      <a14:imgEffect>
                        <a14:colorTemperature colorTemp="112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cap="rnd"/>
          <a:effectLst>
            <a:glow rad="165100">
              <a:schemeClr val="tx1">
                <a:lumMod val="65000"/>
                <a:lumOff val="35000"/>
                <a:alpha val="40000"/>
              </a:schemeClr>
            </a:glow>
            <a:innerShdw blurRad="533400" dist="177800" dir="14940000">
              <a:prstClr val="black"/>
            </a:innerShdw>
            <a:reflection endPos="0" dist="12700" dir="5400000" sy="-100000" algn="bl" rotWithShape="0"/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spc="50" dirty="0">
                <a:ln w="9525" cmpd="sng">
                  <a:noFill/>
                  <a:prstDash val="solid"/>
                </a:ln>
                <a:solidFill>
                  <a:srgbClr val="BE9972">
                    <a:alpha val="50000"/>
                  </a:srgbClr>
                </a:solidFill>
                <a:effectLst>
                  <a:glow rad="228600">
                    <a:schemeClr val="tx1">
                      <a:lumMod val="95000"/>
                      <a:lumOff val="5000"/>
                      <a:alpha val="40000"/>
                    </a:schemeClr>
                  </a:glow>
                  <a:innerShdw blurRad="177800" dist="50800" dir="16920000">
                    <a:schemeClr val="tx1"/>
                  </a:innerShdw>
                  <a:reflection blurRad="50800" endPos="0" dist="190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上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229D166-ACB3-4FAB-854A-442D9864E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EAEA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06" y="172963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710B5376-AD70-43BE-8BDF-FA54B1F7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A0945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8" y="1081059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455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C8C9058F-E559-47B1-B770-146AC23948C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0" y="-1405072"/>
            <a:ext cx="9041570" cy="9000000"/>
          </a:xfrm>
          <a:prstGeom prst="rect">
            <a:avLst/>
          </a:prstGeom>
          <a:effectLst>
            <a:innerShdw blurRad="825500" dist="1600200">
              <a:prstClr val="black">
                <a:alpha val="45000"/>
              </a:prstClr>
            </a:innerShdw>
            <a:softEdge rad="0"/>
          </a:effec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2D7F44B3-CB6C-4D36-98B9-74D04E609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39437" y="-74080"/>
            <a:ext cx="8406698" cy="70061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C5DCB332-DBF0-409D-A5C7-52650E139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A0945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113" y="-88890"/>
            <a:ext cx="8406698" cy="70061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6056A6AA-D1DF-432E-8E62-FA998439FE5B}"/>
              </a:ext>
            </a:extLst>
          </p:cNvPr>
          <p:cNvSpPr/>
          <p:nvPr/>
        </p:nvSpPr>
        <p:spPr>
          <a:xfrm>
            <a:off x="8854517" y="5104196"/>
            <a:ext cx="3337483" cy="2982666"/>
          </a:xfrm>
          <a:prstGeom prst="roundRect">
            <a:avLst>
              <a:gd name="adj" fmla="val 5149"/>
            </a:avLst>
          </a:prstGeom>
          <a:blipFill dpi="0" rotWithShape="1">
            <a:blip r:embed="rId7">
              <a:duotone>
                <a:prstClr val="black"/>
                <a:srgbClr val="252C2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1765300" dir="10800000" sx="198000" sy="198000" algn="r" rotWithShape="0">
              <a:prstClr val="black">
                <a:alpha val="78000"/>
              </a:prstClr>
            </a:outerShdw>
          </a:effectLst>
          <a:scene3d>
            <a:camera prst="isometricOffAxis1Left">
              <a:rot lat="1080000" lon="48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91C2EE2D-732F-4E4D-BFE4-AE8C63B7A039}"/>
              </a:ext>
            </a:extLst>
          </p:cNvPr>
          <p:cNvSpPr/>
          <p:nvPr/>
        </p:nvSpPr>
        <p:spPr>
          <a:xfrm>
            <a:off x="9208185" y="3720037"/>
            <a:ext cx="2630145" cy="1429382"/>
          </a:xfrm>
          <a:prstGeom prst="roundRect">
            <a:avLst>
              <a:gd name="adj" fmla="val 5149"/>
            </a:avLst>
          </a:prstGeom>
          <a:blipFill dpi="0" rotWithShape="1">
            <a:blip r:embed="rId8">
              <a:duotone>
                <a:prstClr val="black"/>
                <a:srgbClr val="252C2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406400" dir="10800000" sx="198000" sy="198000" algn="r" rotWithShape="0">
              <a:prstClr val="black">
                <a:alpha val="71000"/>
              </a:prstClr>
            </a:outerShdw>
          </a:effectLst>
          <a:scene3d>
            <a:camera prst="isometricOffAxis1Left">
              <a:rot lat="1080000" lon="45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7475DF53-C326-4826-B538-CC8C890451EF}"/>
              </a:ext>
            </a:extLst>
          </p:cNvPr>
          <p:cNvSpPr/>
          <p:nvPr/>
        </p:nvSpPr>
        <p:spPr>
          <a:xfrm>
            <a:off x="9229566" y="2527767"/>
            <a:ext cx="2630143" cy="1220392"/>
          </a:xfrm>
          <a:prstGeom prst="roundRect">
            <a:avLst>
              <a:gd name="adj" fmla="val 5149"/>
            </a:avLst>
          </a:prstGeom>
          <a:blipFill dpi="0" rotWithShape="1">
            <a:blip r:embed="rId9">
              <a:duotone>
                <a:prstClr val="black"/>
                <a:srgbClr val="252C2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5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406400" dir="10800000" sx="198000" sy="198000" algn="r" rotWithShape="0">
              <a:prstClr val="black">
                <a:alpha val="71000"/>
              </a:prstClr>
            </a:outerShdw>
          </a:effectLst>
          <a:scene3d>
            <a:camera prst="isometricOffAxis1Left">
              <a:rot lat="900000" lon="45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20C85392-AF23-49BA-9CFB-639D52EEC546}"/>
              </a:ext>
            </a:extLst>
          </p:cNvPr>
          <p:cNvSpPr/>
          <p:nvPr/>
        </p:nvSpPr>
        <p:spPr>
          <a:xfrm>
            <a:off x="9889074" y="1353048"/>
            <a:ext cx="1311127" cy="1243632"/>
          </a:xfrm>
          <a:prstGeom prst="roundRect">
            <a:avLst>
              <a:gd name="adj" fmla="val 5149"/>
            </a:avLst>
          </a:prstGeom>
          <a:blipFill dpi="0" rotWithShape="1">
            <a:blip r:embed="rId9">
              <a:duotone>
                <a:prstClr val="black"/>
                <a:srgbClr val="252C2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5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406400" dir="10800000" sx="198000" sy="198000" algn="r" rotWithShape="0">
              <a:prstClr val="black">
                <a:alpha val="71000"/>
              </a:prstClr>
            </a:outerShdw>
          </a:effectLst>
          <a:scene3d>
            <a:camera prst="isometricOffAxis1Left">
              <a:rot lat="1080000" lon="39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6FF80D5B-C3F3-4493-B3FB-5C2515BBA7B2}"/>
              </a:ext>
            </a:extLst>
          </p:cNvPr>
          <p:cNvSpPr/>
          <p:nvPr/>
        </p:nvSpPr>
        <p:spPr>
          <a:xfrm>
            <a:off x="9867693" y="160778"/>
            <a:ext cx="1311127" cy="1243632"/>
          </a:xfrm>
          <a:prstGeom prst="roundRect">
            <a:avLst>
              <a:gd name="adj" fmla="val 5149"/>
            </a:avLst>
          </a:prstGeom>
          <a:blipFill dpi="0" rotWithShape="1">
            <a:blip r:embed="rId10">
              <a:duotone>
                <a:prstClr val="black"/>
                <a:srgbClr val="252C2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5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406400" dir="10800000" sx="198000" sy="198000" algn="r" rotWithShape="0">
              <a:prstClr val="black">
                <a:alpha val="93000"/>
              </a:prstClr>
            </a:outerShdw>
          </a:effectLst>
          <a:scene3d>
            <a:camera prst="isometricOffAxis1Left">
              <a:rot lat="1080000" lon="36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336B01F2-EF74-4923-A6D9-3BD067BCDB3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ADA46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641">
            <a:off x="9812150" y="-2667435"/>
            <a:ext cx="2868706" cy="2839435"/>
          </a:xfrm>
          <a:prstGeom prst="rect">
            <a:avLst/>
          </a:prstGeom>
          <a:effectLst>
            <a:glow rad="12700">
              <a:schemeClr val="tx1">
                <a:lumMod val="95000"/>
                <a:lumOff val="5000"/>
              </a:schemeClr>
            </a:glow>
            <a:innerShdw blurRad="12700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387350" h="260350" prst="coolSlant"/>
          </a:sp3d>
        </p:spPr>
      </p:pic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D6273132-CA40-4B93-83FB-BD79F49E892A}"/>
              </a:ext>
            </a:extLst>
          </p:cNvPr>
          <p:cNvSpPr/>
          <p:nvPr/>
        </p:nvSpPr>
        <p:spPr>
          <a:xfrm rot="19140457">
            <a:off x="9572120" y="-1620075"/>
            <a:ext cx="733013" cy="2692454"/>
          </a:xfrm>
          <a:prstGeom prst="roundRect">
            <a:avLst>
              <a:gd name="adj" fmla="val 5149"/>
            </a:avLst>
          </a:prstGeom>
          <a:blipFill dpi="0" rotWithShape="1">
            <a:blip r:embed="rId7">
              <a:duotone>
                <a:prstClr val="black"/>
                <a:srgbClr val="28221A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scene3d>
            <a:camera prst="isometricOffAxis1Left">
              <a:rot lat="1800000" lon="5100000" rev="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77EC801E-36C6-4F52-BEB7-847EC4F9EE6F}"/>
              </a:ext>
            </a:extLst>
          </p:cNvPr>
          <p:cNvSpPr/>
          <p:nvPr/>
        </p:nvSpPr>
        <p:spPr>
          <a:xfrm>
            <a:off x="-418277" y="4895028"/>
            <a:ext cx="3337483" cy="2737222"/>
          </a:xfrm>
          <a:prstGeom prst="roundRect">
            <a:avLst>
              <a:gd name="adj" fmla="val 5149"/>
            </a:avLst>
          </a:prstGeom>
          <a:blipFill dpi="0" rotWithShape="1">
            <a:blip r:embed="rId7">
              <a:duotone>
                <a:prstClr val="black"/>
                <a:srgbClr val="D9CDBD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06500" dist="2540000" sx="200000" sy="200000" algn="l" rotWithShape="0">
              <a:prstClr val="black">
                <a:alpha val="65000"/>
              </a:prstClr>
            </a:outerShdw>
          </a:effectLst>
          <a:scene3d>
            <a:camera prst="isometricOffAxis1Left">
              <a:rot lat="1125314" lon="16363808" rev="21515840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0FBB6961-8958-45BC-8C48-A550144366A6}"/>
              </a:ext>
            </a:extLst>
          </p:cNvPr>
          <p:cNvSpPr/>
          <p:nvPr/>
        </p:nvSpPr>
        <p:spPr>
          <a:xfrm>
            <a:off x="-70169" y="3656182"/>
            <a:ext cx="2630145" cy="1220393"/>
          </a:xfrm>
          <a:prstGeom prst="roundRect">
            <a:avLst>
              <a:gd name="adj" fmla="val 5149"/>
            </a:avLst>
          </a:prstGeom>
          <a:blipFill dpi="0" rotWithShape="1">
            <a:blip r:embed="rId7">
              <a:duotone>
                <a:prstClr val="black"/>
                <a:srgbClr val="E0CCB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06500" dist="2540000" sx="200000" sy="200000" algn="l" rotWithShape="0">
              <a:prstClr val="black">
                <a:alpha val="65000"/>
              </a:prstClr>
            </a:outerShdw>
          </a:effectLst>
          <a:scene3d>
            <a:camera prst="isometricOffAxis1Left">
              <a:rot lat="1426197" lon="16403363" rev="132176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7DA48B6E-8C45-4A2A-859E-331A05BA8338}"/>
              </a:ext>
            </a:extLst>
          </p:cNvPr>
          <p:cNvSpPr/>
          <p:nvPr/>
        </p:nvSpPr>
        <p:spPr>
          <a:xfrm>
            <a:off x="21760" y="2489226"/>
            <a:ext cx="2630143" cy="907212"/>
          </a:xfrm>
          <a:prstGeom prst="roundRect">
            <a:avLst>
              <a:gd name="adj" fmla="val 5149"/>
            </a:avLst>
          </a:prstGeom>
          <a:blipFill dpi="0" rotWithShape="1">
            <a:blip r:embed="rId7">
              <a:duotone>
                <a:prstClr val="black"/>
                <a:srgbClr val="E0CCB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06500" dist="2540000" sx="200000" sy="200000" algn="l" rotWithShape="0">
              <a:prstClr val="black">
                <a:alpha val="65000"/>
              </a:prstClr>
            </a:outerShdw>
          </a:effectLst>
          <a:scene3d>
            <a:camera prst="isometricOffAxis1Left">
              <a:rot lat="1299351" lon="16444998" rev="149422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9113340A-9393-421B-82EC-F895B1D590FC}"/>
              </a:ext>
            </a:extLst>
          </p:cNvPr>
          <p:cNvSpPr/>
          <p:nvPr/>
        </p:nvSpPr>
        <p:spPr>
          <a:xfrm>
            <a:off x="615561" y="1353047"/>
            <a:ext cx="1311127" cy="1149701"/>
          </a:xfrm>
          <a:prstGeom prst="roundRect">
            <a:avLst>
              <a:gd name="adj" fmla="val 5149"/>
            </a:avLst>
          </a:prstGeom>
          <a:blipFill dpi="0" rotWithShape="1">
            <a:blip r:embed="rId7">
              <a:duotone>
                <a:prstClr val="black"/>
                <a:srgbClr val="E0CCB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06500" dist="2540000" sx="200000" sy="200000" algn="l" rotWithShape="0">
              <a:prstClr val="black">
                <a:alpha val="65000"/>
              </a:prstClr>
            </a:outerShdw>
          </a:effectLst>
          <a:scene3d>
            <a:camera prst="isometricOffAxis1Left">
              <a:rot lat="1727563" lon="16471512" rev="155343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2E898801-FA0A-42F5-BA14-680FCAD89C4E}"/>
              </a:ext>
            </a:extLst>
          </p:cNvPr>
          <p:cNvSpPr/>
          <p:nvPr/>
        </p:nvSpPr>
        <p:spPr>
          <a:xfrm>
            <a:off x="599967" y="-164968"/>
            <a:ext cx="1311127" cy="1243632"/>
          </a:xfrm>
          <a:prstGeom prst="roundRect">
            <a:avLst>
              <a:gd name="adj" fmla="val 5149"/>
            </a:avLst>
          </a:prstGeom>
          <a:blipFill dpi="0" rotWithShape="1">
            <a:blip r:embed="rId7">
              <a:duotone>
                <a:prstClr val="black"/>
                <a:srgbClr val="69633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06500" dist="2540000" sx="200000" sy="200000" algn="l" rotWithShape="0">
              <a:prstClr val="black">
                <a:alpha val="65000"/>
              </a:prstClr>
            </a:outerShdw>
          </a:effectLst>
          <a:scene3d>
            <a:camera prst="isometricOffAxis1Left">
              <a:rot lat="810325" lon="16427760" rev="288184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0592E78A-8B0A-4082-B0DA-85B1B56DEEED}"/>
              </a:ext>
            </a:extLst>
          </p:cNvPr>
          <p:cNvSpPr/>
          <p:nvPr/>
        </p:nvSpPr>
        <p:spPr>
          <a:xfrm rot="2038213">
            <a:off x="1527278" y="-1617952"/>
            <a:ext cx="733013" cy="2692454"/>
          </a:xfrm>
          <a:prstGeom prst="roundRect">
            <a:avLst>
              <a:gd name="adj" fmla="val 5149"/>
            </a:avLst>
          </a:prstGeom>
          <a:blipFill dpi="0" rotWithShape="1">
            <a:blip r:embed="rId7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85800" dist="457200" sx="171000" sy="171000" algn="l" rotWithShape="0">
              <a:prstClr val="black">
                <a:alpha val="83000"/>
              </a:prstClr>
            </a:outerShdw>
          </a:effectLst>
          <a:scene3d>
            <a:camera prst="isometricOffAxis1Left">
              <a:rot lat="1069745" lon="17208031" rev="21286434"/>
            </a:camera>
            <a:lightRig rig="threePt" dir="t"/>
          </a:scene3d>
          <a:sp3d contourW="6350" prstMaterial="matte">
            <a:bevelT w="444500" h="254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4" name="図 2053">
            <a:extLst>
              <a:ext uri="{FF2B5EF4-FFF2-40B4-BE49-F238E27FC236}">
                <a16:creationId xmlns:a16="http://schemas.microsoft.com/office/drawing/2014/main" id="{5DA5A265-9043-465B-88F0-45A7E39B83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990">
            <a:off x="-311367" y="-1972503"/>
            <a:ext cx="2317150" cy="2109912"/>
          </a:xfrm>
          <a:prstGeom prst="rect">
            <a:avLst/>
          </a:prstGeom>
          <a:noFill/>
          <a:effectLst>
            <a:innerShdw blurRad="1270000">
              <a:prstClr val="black"/>
            </a:innerShdw>
            <a:softEdge rad="0"/>
          </a:effectLst>
          <a:scene3d>
            <a:camera prst="orthographicFront"/>
            <a:lightRig rig="chilly" dir="t">
              <a:rot lat="0" lon="0" rev="10800000"/>
            </a:lightRig>
          </a:scene3d>
          <a:sp3d contourW="25400" prstMaterial="matte">
            <a:bevelT w="444500" h="254000" prst="coolSlant"/>
            <a:extrusionClr>
              <a:schemeClr val="tx1"/>
            </a:extrusionClr>
          </a:sp3d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A8AC065E-CF78-433A-B1EE-DD82A8B8F5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6" y="-3640301"/>
            <a:ext cx="2317150" cy="2109912"/>
          </a:xfrm>
          <a:prstGeom prst="rect">
            <a:avLst/>
          </a:prstGeom>
          <a:noFill/>
          <a:effectLst>
            <a:innerShdw blurRad="1270000">
              <a:prstClr val="black"/>
            </a:innerShdw>
            <a:softEdge rad="0"/>
          </a:effectLst>
          <a:scene3d>
            <a:camera prst="orthographicFront"/>
            <a:lightRig rig="chilly" dir="t">
              <a:rot lat="0" lon="0" rev="10800000"/>
            </a:lightRig>
          </a:scene3d>
          <a:sp3d contourW="25400" prstMaterial="matte">
            <a:bevelT w="444500" h="254000" prst="coolSlant"/>
            <a:extrusionClr>
              <a:schemeClr val="tx1"/>
            </a:extrusionClr>
          </a:sp3d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2314978-7C35-4CFB-A1FE-DFAC395E7A77}"/>
              </a:ext>
            </a:extLst>
          </p:cNvPr>
          <p:cNvGrpSpPr/>
          <p:nvPr/>
        </p:nvGrpSpPr>
        <p:grpSpPr>
          <a:xfrm>
            <a:off x="5103229" y="3790942"/>
            <a:ext cx="1985544" cy="2101858"/>
            <a:chOff x="5103229" y="3790942"/>
            <a:chExt cx="1985544" cy="2101858"/>
          </a:xfrm>
        </p:grpSpPr>
        <p:sp>
          <p:nvSpPr>
            <p:cNvPr id="2" name="楕円 1">
              <a:extLst>
                <a:ext uri="{FF2B5EF4-FFF2-40B4-BE49-F238E27FC236}">
                  <a16:creationId xmlns:a16="http://schemas.microsoft.com/office/drawing/2014/main" id="{285B7791-B8E7-477A-8C2B-8802C8694B44}"/>
                </a:ext>
              </a:extLst>
            </p:cNvPr>
            <p:cNvSpPr/>
            <p:nvPr/>
          </p:nvSpPr>
          <p:spPr>
            <a:xfrm>
              <a:off x="5997374" y="3790942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7FEC8DAE-7F44-4CDF-81D0-DC809EA2A109}"/>
                </a:ext>
              </a:extLst>
            </p:cNvPr>
            <p:cNvSpPr/>
            <p:nvPr/>
          </p:nvSpPr>
          <p:spPr>
            <a:xfrm>
              <a:off x="5997374" y="5699994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D585A10C-3721-4B86-BFEF-52F5D3292D00}"/>
                </a:ext>
              </a:extLst>
            </p:cNvPr>
            <p:cNvSpPr/>
            <p:nvPr/>
          </p:nvSpPr>
          <p:spPr>
            <a:xfrm>
              <a:off x="5103229" y="47986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5E6005A5-B2BC-4AEB-ABC5-C07502FDB928}"/>
                </a:ext>
              </a:extLst>
            </p:cNvPr>
            <p:cNvSpPr/>
            <p:nvPr/>
          </p:nvSpPr>
          <p:spPr>
            <a:xfrm>
              <a:off x="6898356" y="47986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FCE0C0F2-5DFA-4CCF-97DA-008DD74ADC24}"/>
                </a:ext>
              </a:extLst>
            </p:cNvPr>
            <p:cNvSpPr/>
            <p:nvPr/>
          </p:nvSpPr>
          <p:spPr>
            <a:xfrm>
              <a:off x="5701578" y="47986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30A4E72A-B2C0-45F7-891E-815813E4F2D0}"/>
                </a:ext>
              </a:extLst>
            </p:cNvPr>
            <p:cNvSpPr/>
            <p:nvPr/>
          </p:nvSpPr>
          <p:spPr>
            <a:xfrm>
              <a:off x="6289124" y="47986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CEC42710-0B7A-493C-B6DF-87DEF948AE69}"/>
                </a:ext>
              </a:extLst>
            </p:cNvPr>
            <p:cNvSpPr/>
            <p:nvPr/>
          </p:nvSpPr>
          <p:spPr>
            <a:xfrm>
              <a:off x="5703004" y="52481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C87C9D35-F4C3-42D9-B14F-BDD0FB7BCEF8}"/>
                </a:ext>
              </a:extLst>
            </p:cNvPr>
            <p:cNvSpPr/>
            <p:nvPr/>
          </p:nvSpPr>
          <p:spPr>
            <a:xfrm>
              <a:off x="6290550" y="5248125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CDA8D299-9A6F-4C46-9275-FED919EF1F1E}"/>
                </a:ext>
              </a:extLst>
            </p:cNvPr>
            <p:cNvSpPr/>
            <p:nvPr/>
          </p:nvSpPr>
          <p:spPr>
            <a:xfrm>
              <a:off x="5696552" y="4294949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07A3C277-AF3F-4967-A649-DF27B9A3A03B}"/>
                </a:ext>
              </a:extLst>
            </p:cNvPr>
            <p:cNvSpPr/>
            <p:nvPr/>
          </p:nvSpPr>
          <p:spPr>
            <a:xfrm>
              <a:off x="6284098" y="4294949"/>
              <a:ext cx="190417" cy="192806"/>
            </a:xfrm>
            <a:prstGeom prst="ellipse">
              <a:avLst/>
            </a:prstGeom>
            <a:solidFill>
              <a:srgbClr val="544F3E"/>
            </a:solidFill>
            <a:ln>
              <a:noFill/>
            </a:ln>
            <a:effectLst>
              <a:glow rad="228600">
                <a:srgbClr val="2B2820">
                  <a:alpha val="92000"/>
                </a:srgbClr>
              </a:glow>
              <a:innerShdw blurRad="114300" dist="381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フリーフォーム: 図形 51">
            <a:extLst>
              <a:ext uri="{FF2B5EF4-FFF2-40B4-BE49-F238E27FC236}">
                <a16:creationId xmlns:a16="http://schemas.microsoft.com/office/drawing/2014/main" id="{E1531576-B2C7-462F-A4EA-53FCBD2B0DEC}"/>
              </a:ext>
            </a:extLst>
          </p:cNvPr>
          <p:cNvSpPr/>
          <p:nvPr/>
        </p:nvSpPr>
        <p:spPr>
          <a:xfrm>
            <a:off x="8248022" y="8369727"/>
            <a:ext cx="2128439" cy="1962545"/>
          </a:xfrm>
          <a:custGeom>
            <a:avLst/>
            <a:gdLst>
              <a:gd name="connsiteX0" fmla="*/ 1180326 w 2128439"/>
              <a:gd name="connsiteY0" fmla="*/ 0 h 1962545"/>
              <a:gd name="connsiteX1" fmla="*/ 1938812 w 2128439"/>
              <a:gd name="connsiteY1" fmla="*/ 0 h 1962545"/>
              <a:gd name="connsiteX2" fmla="*/ 2128439 w 2128439"/>
              <a:gd name="connsiteY2" fmla="*/ 189627 h 1962545"/>
              <a:gd name="connsiteX3" fmla="*/ 2128439 w 2128439"/>
              <a:gd name="connsiteY3" fmla="*/ 1150723 h 1962545"/>
              <a:gd name="connsiteX4" fmla="*/ 1938812 w 2128439"/>
              <a:gd name="connsiteY4" fmla="*/ 1340350 h 1962545"/>
              <a:gd name="connsiteX5" fmla="*/ 1180326 w 2128439"/>
              <a:gd name="connsiteY5" fmla="*/ 1340350 h 1962545"/>
              <a:gd name="connsiteX6" fmla="*/ 1142110 w 2128439"/>
              <a:gd name="connsiteY6" fmla="*/ 1336498 h 1962545"/>
              <a:gd name="connsiteX7" fmla="*/ 1137740 w 2128439"/>
              <a:gd name="connsiteY7" fmla="*/ 1335141 h 1962545"/>
              <a:gd name="connsiteX8" fmla="*/ 1137740 w 2128439"/>
              <a:gd name="connsiteY8" fmla="*/ 1836953 h 1962545"/>
              <a:gd name="connsiteX9" fmla="*/ 1012148 w 2128439"/>
              <a:gd name="connsiteY9" fmla="*/ 1962545 h 1962545"/>
              <a:gd name="connsiteX10" fmla="*/ 125592 w 2128439"/>
              <a:gd name="connsiteY10" fmla="*/ 1962545 h 1962545"/>
              <a:gd name="connsiteX11" fmla="*/ 0 w 2128439"/>
              <a:gd name="connsiteY11" fmla="*/ 1836953 h 1962545"/>
              <a:gd name="connsiteX12" fmla="*/ 0 w 2128439"/>
              <a:gd name="connsiteY12" fmla="*/ 1334602 h 1962545"/>
              <a:gd name="connsiteX13" fmla="*/ 125592 w 2128439"/>
              <a:gd name="connsiteY13" fmla="*/ 1209010 h 1962545"/>
              <a:gd name="connsiteX14" fmla="*/ 1002467 w 2128439"/>
              <a:gd name="connsiteY14" fmla="*/ 1209010 h 1962545"/>
              <a:gd name="connsiteX15" fmla="*/ 990699 w 2128439"/>
              <a:gd name="connsiteY15" fmla="*/ 1150723 h 1962545"/>
              <a:gd name="connsiteX16" fmla="*/ 990699 w 2128439"/>
              <a:gd name="connsiteY16" fmla="*/ 189627 h 1962545"/>
              <a:gd name="connsiteX17" fmla="*/ 1180326 w 2128439"/>
              <a:gd name="connsiteY17" fmla="*/ 0 h 196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28439" h="1962545">
                <a:moveTo>
                  <a:pt x="1180326" y="0"/>
                </a:moveTo>
                <a:lnTo>
                  <a:pt x="1938812" y="0"/>
                </a:lnTo>
                <a:cubicBezTo>
                  <a:pt x="2043540" y="0"/>
                  <a:pt x="2128439" y="84899"/>
                  <a:pt x="2128439" y="189627"/>
                </a:cubicBezTo>
                <a:lnTo>
                  <a:pt x="2128439" y="1150723"/>
                </a:lnTo>
                <a:cubicBezTo>
                  <a:pt x="2128439" y="1255451"/>
                  <a:pt x="2043540" y="1340350"/>
                  <a:pt x="1938812" y="1340350"/>
                </a:cubicBezTo>
                <a:lnTo>
                  <a:pt x="1180326" y="1340350"/>
                </a:lnTo>
                <a:cubicBezTo>
                  <a:pt x="1167235" y="1340350"/>
                  <a:pt x="1154454" y="1339024"/>
                  <a:pt x="1142110" y="1336498"/>
                </a:cubicBezTo>
                <a:lnTo>
                  <a:pt x="1137740" y="1335141"/>
                </a:lnTo>
                <a:lnTo>
                  <a:pt x="1137740" y="1836953"/>
                </a:lnTo>
                <a:cubicBezTo>
                  <a:pt x="1137740" y="1906316"/>
                  <a:pt x="1081511" y="1962545"/>
                  <a:pt x="1012148" y="1962545"/>
                </a:cubicBezTo>
                <a:lnTo>
                  <a:pt x="125592" y="1962545"/>
                </a:lnTo>
                <a:cubicBezTo>
                  <a:pt x="56229" y="1962545"/>
                  <a:pt x="0" y="1906316"/>
                  <a:pt x="0" y="1836953"/>
                </a:cubicBezTo>
                <a:lnTo>
                  <a:pt x="0" y="1334602"/>
                </a:lnTo>
                <a:cubicBezTo>
                  <a:pt x="0" y="1265239"/>
                  <a:pt x="56229" y="1209010"/>
                  <a:pt x="125592" y="1209010"/>
                </a:cubicBezTo>
                <a:lnTo>
                  <a:pt x="1002467" y="1209010"/>
                </a:lnTo>
                <a:lnTo>
                  <a:pt x="990699" y="1150723"/>
                </a:lnTo>
                <a:lnTo>
                  <a:pt x="990699" y="189627"/>
                </a:lnTo>
                <a:cubicBezTo>
                  <a:pt x="990699" y="84899"/>
                  <a:pt x="1075598" y="0"/>
                  <a:pt x="1180326" y="0"/>
                </a:cubicBezTo>
                <a:close/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8A50A98-A261-4D7F-94F3-27845439983C}"/>
              </a:ext>
            </a:extLst>
          </p:cNvPr>
          <p:cNvSpPr/>
          <p:nvPr/>
        </p:nvSpPr>
        <p:spPr>
          <a:xfrm>
            <a:off x="6183939" y="8254125"/>
            <a:ext cx="1619249" cy="1619249"/>
          </a:xfrm>
          <a:prstGeom prst="ellipse">
            <a:avLst/>
          </a:prstGeom>
          <a:noFill/>
          <a:ln w="146050">
            <a:gradFill flip="none" rotWithShape="1">
              <a:gsLst>
                <a:gs pos="0">
                  <a:srgbClr val="31312B"/>
                </a:gs>
                <a:gs pos="100000">
                  <a:srgbClr val="27271B"/>
                </a:gs>
              </a:gsLst>
              <a:lin ang="10800000" scaled="1"/>
              <a:tileRect/>
            </a:gradFill>
          </a:ln>
          <a:effectLst>
            <a:glow rad="63500">
              <a:schemeClr val="tx1">
                <a:alpha val="29000"/>
              </a:schemeClr>
            </a:glow>
          </a:effectLst>
          <a:scene3d>
            <a:camera prst="orthographicFront"/>
            <a:lightRig rig="threePt" dir="t"/>
          </a:scene3d>
          <a:sp3d prstMaterial="matte">
            <a:bevelT w="635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0D552A4C-7520-403F-B9FA-5911936638E8}"/>
              </a:ext>
            </a:extLst>
          </p:cNvPr>
          <p:cNvSpPr/>
          <p:nvPr/>
        </p:nvSpPr>
        <p:spPr>
          <a:xfrm>
            <a:off x="3171748" y="8319216"/>
            <a:ext cx="1619249" cy="1619249"/>
          </a:xfrm>
          <a:prstGeom prst="ellipse">
            <a:avLst/>
          </a:prstGeom>
          <a:gradFill>
            <a:gsLst>
              <a:gs pos="0">
                <a:srgbClr val="31312B"/>
              </a:gs>
              <a:gs pos="100000">
                <a:srgbClr val="27271B"/>
              </a:gs>
            </a:gsLst>
            <a:lin ang="10800000" scaled="1"/>
          </a:gradFill>
          <a:ln w="146050">
            <a:gradFill flip="none" rotWithShape="1">
              <a:gsLst>
                <a:gs pos="0">
                  <a:srgbClr val="31312B"/>
                </a:gs>
                <a:gs pos="100000">
                  <a:srgbClr val="27271B"/>
                </a:gs>
              </a:gsLst>
              <a:lin ang="10800000" scaled="1"/>
              <a:tileRect/>
            </a:gradFill>
          </a:ln>
          <a:effectLst>
            <a:glow rad="63500">
              <a:schemeClr val="tx1">
                <a:alpha val="29000"/>
              </a:schemeClr>
            </a:glow>
          </a:effectLst>
          <a:scene3d>
            <a:camera prst="orthographicFront"/>
            <a:lightRig rig="threePt" dir="t"/>
          </a:scene3d>
          <a:sp3d prstMaterial="matte">
            <a:bevelT w="635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31CA79E-24CC-483F-AD3F-8B67A0077F0A}"/>
              </a:ext>
            </a:extLst>
          </p:cNvPr>
          <p:cNvSpPr/>
          <p:nvPr/>
        </p:nvSpPr>
        <p:spPr>
          <a:xfrm>
            <a:off x="3221484" y="8374254"/>
            <a:ext cx="1500729" cy="1500729"/>
          </a:xfrm>
          <a:prstGeom prst="donut">
            <a:avLst>
              <a:gd name="adj" fmla="val 15421"/>
            </a:avLst>
          </a:prstGeom>
          <a:blipFill dpi="0" rotWithShape="1">
            <a:blip r:embed="rId14">
              <a:duotone>
                <a:prstClr val="black"/>
                <a:srgbClr val="93987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MosiaicBubbles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495300" dist="2540000">
              <a:prstClr val="black"/>
            </a:innerShdw>
          </a:effectLst>
          <a:scene3d>
            <a:camera prst="orthographicFront"/>
            <a:lightRig rig="threePt" dir="t">
              <a:rot lat="0" lon="0" rev="5400000"/>
            </a:lightRig>
          </a:scene3d>
          <a:sp3d>
            <a:bevelT w="25400" h="698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51040B5C-9E38-499F-AD2D-27A684CFAED8}"/>
              </a:ext>
            </a:extLst>
          </p:cNvPr>
          <p:cNvSpPr/>
          <p:nvPr/>
        </p:nvSpPr>
        <p:spPr>
          <a:xfrm rot="948695">
            <a:off x="3135603" y="9132251"/>
            <a:ext cx="1499043" cy="846271"/>
          </a:xfrm>
          <a:custGeom>
            <a:avLst/>
            <a:gdLst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126230 w 452209"/>
              <a:gd name="connsiteY5" fmla="*/ 276596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47484 w 477521"/>
              <a:gd name="connsiteY0" fmla="*/ 112004 h 793952"/>
              <a:gd name="connsiteX1" fmla="*/ 359473 w 477521"/>
              <a:gd name="connsiteY1" fmla="*/ 28089 h 793952"/>
              <a:gd name="connsiteX2" fmla="*/ 214598 w 477521"/>
              <a:gd name="connsiteY2" fmla="*/ 847 h 793952"/>
              <a:gd name="connsiteX3" fmla="*/ 213645 w 477521"/>
              <a:gd name="connsiteY3" fmla="*/ 847 h 793952"/>
              <a:gd name="connsiteX4" fmla="*/ 44196 w 477521"/>
              <a:gd name="connsiteY4" fmla="*/ 149818 h 793952"/>
              <a:gd name="connsiteX5" fmla="*/ 244410 w 477521"/>
              <a:gd name="connsiteY5" fmla="*/ 321840 h 793952"/>
              <a:gd name="connsiteX6" fmla="*/ 286035 w 477521"/>
              <a:gd name="connsiteY6" fmla="*/ 138579 h 793952"/>
              <a:gd name="connsiteX7" fmla="*/ 213455 w 477521"/>
              <a:gd name="connsiteY7" fmla="*/ 219447 h 793952"/>
              <a:gd name="connsiteX8" fmla="*/ 144303 w 477521"/>
              <a:gd name="connsiteY8" fmla="*/ 126863 h 793952"/>
              <a:gd name="connsiteX9" fmla="*/ 207646 w 477521"/>
              <a:gd name="connsiteY9" fmla="*/ 69713 h 793952"/>
              <a:gd name="connsiteX10" fmla="*/ 351377 w 477521"/>
              <a:gd name="connsiteY10" fmla="*/ 171821 h 793952"/>
              <a:gd name="connsiteX11" fmla="*/ 208502 w 477521"/>
              <a:gd name="connsiteY11" fmla="*/ 510340 h 793952"/>
              <a:gd name="connsiteX12" fmla="*/ 29527 w 477521"/>
              <a:gd name="connsiteY12" fmla="*/ 646166 h 793952"/>
              <a:gd name="connsiteX13" fmla="*/ 26193 w 477521"/>
              <a:gd name="connsiteY13" fmla="*/ 658072 h 793952"/>
              <a:gd name="connsiteX14" fmla="*/ 0 w 477521"/>
              <a:gd name="connsiteY14" fmla="*/ 793803 h 793952"/>
              <a:gd name="connsiteX15" fmla="*/ 38694 w 477521"/>
              <a:gd name="connsiteY15" fmla="*/ 663092 h 793952"/>
              <a:gd name="connsiteX16" fmla="*/ 39052 w 477521"/>
              <a:gd name="connsiteY16" fmla="*/ 662930 h 793952"/>
              <a:gd name="connsiteX17" fmla="*/ 475964 w 477521"/>
              <a:gd name="connsiteY17" fmla="*/ 253355 h 793952"/>
              <a:gd name="connsiteX18" fmla="*/ 447484 w 477521"/>
              <a:gd name="connsiteY18" fmla="*/ 112004 h 793952"/>
              <a:gd name="connsiteX0" fmla="*/ 471351 w 501388"/>
              <a:gd name="connsiteY0" fmla="*/ 112004 h 793952"/>
              <a:gd name="connsiteX1" fmla="*/ 383340 w 501388"/>
              <a:gd name="connsiteY1" fmla="*/ 28089 h 793952"/>
              <a:gd name="connsiteX2" fmla="*/ 238465 w 501388"/>
              <a:gd name="connsiteY2" fmla="*/ 847 h 793952"/>
              <a:gd name="connsiteX3" fmla="*/ 237512 w 501388"/>
              <a:gd name="connsiteY3" fmla="*/ 847 h 793952"/>
              <a:gd name="connsiteX4" fmla="*/ 68063 w 501388"/>
              <a:gd name="connsiteY4" fmla="*/ 149818 h 793952"/>
              <a:gd name="connsiteX5" fmla="*/ 268277 w 501388"/>
              <a:gd name="connsiteY5" fmla="*/ 321840 h 793952"/>
              <a:gd name="connsiteX6" fmla="*/ 309902 w 501388"/>
              <a:gd name="connsiteY6" fmla="*/ 138579 h 793952"/>
              <a:gd name="connsiteX7" fmla="*/ 237322 w 501388"/>
              <a:gd name="connsiteY7" fmla="*/ 219447 h 793952"/>
              <a:gd name="connsiteX8" fmla="*/ 168170 w 501388"/>
              <a:gd name="connsiteY8" fmla="*/ 126863 h 793952"/>
              <a:gd name="connsiteX9" fmla="*/ 231513 w 501388"/>
              <a:gd name="connsiteY9" fmla="*/ 69713 h 793952"/>
              <a:gd name="connsiteX10" fmla="*/ 375244 w 501388"/>
              <a:gd name="connsiteY10" fmla="*/ 171821 h 793952"/>
              <a:gd name="connsiteX11" fmla="*/ 232369 w 501388"/>
              <a:gd name="connsiteY11" fmla="*/ 510340 h 793952"/>
              <a:gd name="connsiteX12" fmla="*/ 53394 w 501388"/>
              <a:gd name="connsiteY12" fmla="*/ 646166 h 793952"/>
              <a:gd name="connsiteX13" fmla="*/ 54 w 501388"/>
              <a:gd name="connsiteY13" fmla="*/ 719984 h 793952"/>
              <a:gd name="connsiteX14" fmla="*/ 23867 w 501388"/>
              <a:gd name="connsiteY14" fmla="*/ 793803 h 793952"/>
              <a:gd name="connsiteX15" fmla="*/ 62561 w 501388"/>
              <a:gd name="connsiteY15" fmla="*/ 663092 h 793952"/>
              <a:gd name="connsiteX16" fmla="*/ 62919 w 501388"/>
              <a:gd name="connsiteY16" fmla="*/ 662930 h 793952"/>
              <a:gd name="connsiteX17" fmla="*/ 499831 w 501388"/>
              <a:gd name="connsiteY17" fmla="*/ 253355 h 793952"/>
              <a:gd name="connsiteX18" fmla="*/ 471351 w 501388"/>
              <a:gd name="connsiteY18" fmla="*/ 112004 h 793952"/>
              <a:gd name="connsiteX0" fmla="*/ 471351 w 501388"/>
              <a:gd name="connsiteY0" fmla="*/ 112004 h 793948"/>
              <a:gd name="connsiteX1" fmla="*/ 383340 w 501388"/>
              <a:gd name="connsiteY1" fmla="*/ 28089 h 793948"/>
              <a:gd name="connsiteX2" fmla="*/ 238465 w 501388"/>
              <a:gd name="connsiteY2" fmla="*/ 847 h 793948"/>
              <a:gd name="connsiteX3" fmla="*/ 237512 w 501388"/>
              <a:gd name="connsiteY3" fmla="*/ 847 h 793948"/>
              <a:gd name="connsiteX4" fmla="*/ 68063 w 501388"/>
              <a:gd name="connsiteY4" fmla="*/ 149818 h 793948"/>
              <a:gd name="connsiteX5" fmla="*/ 268277 w 501388"/>
              <a:gd name="connsiteY5" fmla="*/ 321840 h 793948"/>
              <a:gd name="connsiteX6" fmla="*/ 309902 w 501388"/>
              <a:gd name="connsiteY6" fmla="*/ 138579 h 793948"/>
              <a:gd name="connsiteX7" fmla="*/ 237322 w 501388"/>
              <a:gd name="connsiteY7" fmla="*/ 219447 h 793948"/>
              <a:gd name="connsiteX8" fmla="*/ 168170 w 501388"/>
              <a:gd name="connsiteY8" fmla="*/ 126863 h 793948"/>
              <a:gd name="connsiteX9" fmla="*/ 231513 w 501388"/>
              <a:gd name="connsiteY9" fmla="*/ 69713 h 793948"/>
              <a:gd name="connsiteX10" fmla="*/ 375244 w 501388"/>
              <a:gd name="connsiteY10" fmla="*/ 171821 h 793948"/>
              <a:gd name="connsiteX11" fmla="*/ 232369 w 501388"/>
              <a:gd name="connsiteY11" fmla="*/ 510340 h 793948"/>
              <a:gd name="connsiteX12" fmla="*/ 53394 w 501388"/>
              <a:gd name="connsiteY12" fmla="*/ 646166 h 793948"/>
              <a:gd name="connsiteX13" fmla="*/ 54 w 501388"/>
              <a:gd name="connsiteY13" fmla="*/ 719984 h 793948"/>
              <a:gd name="connsiteX14" fmla="*/ 23867 w 501388"/>
              <a:gd name="connsiteY14" fmla="*/ 793803 h 793948"/>
              <a:gd name="connsiteX15" fmla="*/ 62561 w 501388"/>
              <a:gd name="connsiteY15" fmla="*/ 663092 h 793948"/>
              <a:gd name="connsiteX16" fmla="*/ 115306 w 501388"/>
              <a:gd name="connsiteY16" fmla="*/ 684361 h 793948"/>
              <a:gd name="connsiteX17" fmla="*/ 499831 w 501388"/>
              <a:gd name="connsiteY17" fmla="*/ 253355 h 793948"/>
              <a:gd name="connsiteX18" fmla="*/ 471351 w 501388"/>
              <a:gd name="connsiteY18" fmla="*/ 112004 h 793948"/>
              <a:gd name="connsiteX0" fmla="*/ 471351 w 501388"/>
              <a:gd name="connsiteY0" fmla="*/ 112004 h 794068"/>
              <a:gd name="connsiteX1" fmla="*/ 383340 w 501388"/>
              <a:gd name="connsiteY1" fmla="*/ 28089 h 794068"/>
              <a:gd name="connsiteX2" fmla="*/ 238465 w 501388"/>
              <a:gd name="connsiteY2" fmla="*/ 847 h 794068"/>
              <a:gd name="connsiteX3" fmla="*/ 237512 w 501388"/>
              <a:gd name="connsiteY3" fmla="*/ 847 h 794068"/>
              <a:gd name="connsiteX4" fmla="*/ 68063 w 501388"/>
              <a:gd name="connsiteY4" fmla="*/ 149818 h 794068"/>
              <a:gd name="connsiteX5" fmla="*/ 268277 w 501388"/>
              <a:gd name="connsiteY5" fmla="*/ 321840 h 794068"/>
              <a:gd name="connsiteX6" fmla="*/ 309902 w 501388"/>
              <a:gd name="connsiteY6" fmla="*/ 138579 h 794068"/>
              <a:gd name="connsiteX7" fmla="*/ 237322 w 501388"/>
              <a:gd name="connsiteY7" fmla="*/ 219447 h 794068"/>
              <a:gd name="connsiteX8" fmla="*/ 168170 w 501388"/>
              <a:gd name="connsiteY8" fmla="*/ 126863 h 794068"/>
              <a:gd name="connsiteX9" fmla="*/ 231513 w 501388"/>
              <a:gd name="connsiteY9" fmla="*/ 69713 h 794068"/>
              <a:gd name="connsiteX10" fmla="*/ 375244 w 501388"/>
              <a:gd name="connsiteY10" fmla="*/ 171821 h 794068"/>
              <a:gd name="connsiteX11" fmla="*/ 232369 w 501388"/>
              <a:gd name="connsiteY11" fmla="*/ 510340 h 794068"/>
              <a:gd name="connsiteX12" fmla="*/ 53394 w 501388"/>
              <a:gd name="connsiteY12" fmla="*/ 646166 h 794068"/>
              <a:gd name="connsiteX13" fmla="*/ 54 w 501388"/>
              <a:gd name="connsiteY13" fmla="*/ 719984 h 794068"/>
              <a:gd name="connsiteX14" fmla="*/ 23867 w 501388"/>
              <a:gd name="connsiteY14" fmla="*/ 793803 h 794068"/>
              <a:gd name="connsiteX15" fmla="*/ 81611 w 501388"/>
              <a:gd name="connsiteY15" fmla="*/ 717861 h 794068"/>
              <a:gd name="connsiteX16" fmla="*/ 115306 w 501388"/>
              <a:gd name="connsiteY16" fmla="*/ 684361 h 794068"/>
              <a:gd name="connsiteX17" fmla="*/ 499831 w 501388"/>
              <a:gd name="connsiteY17" fmla="*/ 253355 h 794068"/>
              <a:gd name="connsiteX18" fmla="*/ 471351 w 501388"/>
              <a:gd name="connsiteY18" fmla="*/ 112004 h 794068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15306 w 501388"/>
              <a:gd name="connsiteY15" fmla="*/ 684361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517004 w 547041"/>
              <a:gd name="connsiteY0" fmla="*/ 112004 h 793803"/>
              <a:gd name="connsiteX1" fmla="*/ 428993 w 547041"/>
              <a:gd name="connsiteY1" fmla="*/ 28089 h 793803"/>
              <a:gd name="connsiteX2" fmla="*/ 284118 w 547041"/>
              <a:gd name="connsiteY2" fmla="*/ 847 h 793803"/>
              <a:gd name="connsiteX3" fmla="*/ 283165 w 547041"/>
              <a:gd name="connsiteY3" fmla="*/ 847 h 793803"/>
              <a:gd name="connsiteX4" fmla="*/ 113716 w 547041"/>
              <a:gd name="connsiteY4" fmla="*/ 149818 h 793803"/>
              <a:gd name="connsiteX5" fmla="*/ 313930 w 547041"/>
              <a:gd name="connsiteY5" fmla="*/ 321840 h 793803"/>
              <a:gd name="connsiteX6" fmla="*/ 355555 w 547041"/>
              <a:gd name="connsiteY6" fmla="*/ 138579 h 793803"/>
              <a:gd name="connsiteX7" fmla="*/ 282975 w 547041"/>
              <a:gd name="connsiteY7" fmla="*/ 219447 h 793803"/>
              <a:gd name="connsiteX8" fmla="*/ 213823 w 547041"/>
              <a:gd name="connsiteY8" fmla="*/ 126863 h 793803"/>
              <a:gd name="connsiteX9" fmla="*/ 277166 w 547041"/>
              <a:gd name="connsiteY9" fmla="*/ 69713 h 793803"/>
              <a:gd name="connsiteX10" fmla="*/ 420897 w 547041"/>
              <a:gd name="connsiteY10" fmla="*/ 171821 h 793803"/>
              <a:gd name="connsiteX11" fmla="*/ 278022 w 547041"/>
              <a:gd name="connsiteY11" fmla="*/ 510340 h 793803"/>
              <a:gd name="connsiteX12" fmla="*/ 99047 w 547041"/>
              <a:gd name="connsiteY12" fmla="*/ 646166 h 793803"/>
              <a:gd name="connsiteX13" fmla="*/ 29 w 547041"/>
              <a:gd name="connsiteY13" fmla="*/ 648307 h 793803"/>
              <a:gd name="connsiteX14" fmla="*/ 69520 w 547041"/>
              <a:gd name="connsiteY14" fmla="*/ 793803 h 793803"/>
              <a:gd name="connsiteX15" fmla="*/ 182390 w 547041"/>
              <a:gd name="connsiteY15" fmla="*/ 677216 h 793803"/>
              <a:gd name="connsiteX16" fmla="*/ 545484 w 547041"/>
              <a:gd name="connsiteY16" fmla="*/ 253355 h 793803"/>
              <a:gd name="connsiteX17" fmla="*/ 517004 w 547041"/>
              <a:gd name="connsiteY17" fmla="*/ 112004 h 793803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13097 w 577748"/>
              <a:gd name="connsiteY15" fmla="*/ 677216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9190 w 577748"/>
              <a:gd name="connsiteY9" fmla="*/ 112621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26500 w 577748"/>
              <a:gd name="connsiteY13" fmla="*/ 665736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51402 w 581439"/>
              <a:gd name="connsiteY0" fmla="*/ 112004 h 788246"/>
              <a:gd name="connsiteX1" fmla="*/ 463391 w 581439"/>
              <a:gd name="connsiteY1" fmla="*/ 28089 h 788246"/>
              <a:gd name="connsiteX2" fmla="*/ 318516 w 581439"/>
              <a:gd name="connsiteY2" fmla="*/ 847 h 788246"/>
              <a:gd name="connsiteX3" fmla="*/ 317563 w 581439"/>
              <a:gd name="connsiteY3" fmla="*/ 847 h 788246"/>
              <a:gd name="connsiteX4" fmla="*/ 132666 w 581439"/>
              <a:gd name="connsiteY4" fmla="*/ 189012 h 788246"/>
              <a:gd name="connsiteX5" fmla="*/ 378506 w 581439"/>
              <a:gd name="connsiteY5" fmla="*/ 353555 h 788246"/>
              <a:gd name="connsiteX6" fmla="*/ 352845 w 581439"/>
              <a:gd name="connsiteY6" fmla="*/ 135094 h 788246"/>
              <a:gd name="connsiteX7" fmla="*/ 331783 w 581439"/>
              <a:gd name="connsiteY7" fmla="*/ 236844 h 788246"/>
              <a:gd name="connsiteX8" fmla="*/ 251033 w 581439"/>
              <a:gd name="connsiteY8" fmla="*/ 153868 h 788246"/>
              <a:gd name="connsiteX9" fmla="*/ 322623 w 581439"/>
              <a:gd name="connsiteY9" fmla="*/ 111397 h 788246"/>
              <a:gd name="connsiteX10" fmla="*/ 434909 w 581439"/>
              <a:gd name="connsiteY10" fmla="*/ 218038 h 788246"/>
              <a:gd name="connsiteX11" fmla="*/ 312420 w 581439"/>
              <a:gd name="connsiteY11" fmla="*/ 510340 h 788246"/>
              <a:gd name="connsiteX12" fmla="*/ 127835 w 581439"/>
              <a:gd name="connsiteY12" fmla="*/ 635818 h 788246"/>
              <a:gd name="connsiteX13" fmla="*/ 30191 w 581439"/>
              <a:gd name="connsiteY13" fmla="*/ 665736 h 788246"/>
              <a:gd name="connsiteX14" fmla="*/ 0 w 581439"/>
              <a:gd name="connsiteY14" fmla="*/ 788246 h 788246"/>
              <a:gd name="connsiteX15" fmla="*/ 231426 w 581439"/>
              <a:gd name="connsiteY15" fmla="*/ 714958 h 788246"/>
              <a:gd name="connsiteX16" fmla="*/ 579882 w 581439"/>
              <a:gd name="connsiteY16" fmla="*/ 253355 h 788246"/>
              <a:gd name="connsiteX17" fmla="*/ 551402 w 581439"/>
              <a:gd name="connsiteY17" fmla="*/ 112004 h 788246"/>
              <a:gd name="connsiteX0" fmla="*/ 1038614 w 1068651"/>
              <a:gd name="connsiteY0" fmla="*/ 112004 h 731116"/>
              <a:gd name="connsiteX1" fmla="*/ 950603 w 1068651"/>
              <a:gd name="connsiteY1" fmla="*/ 28089 h 731116"/>
              <a:gd name="connsiteX2" fmla="*/ 805728 w 1068651"/>
              <a:gd name="connsiteY2" fmla="*/ 847 h 731116"/>
              <a:gd name="connsiteX3" fmla="*/ 804775 w 1068651"/>
              <a:gd name="connsiteY3" fmla="*/ 847 h 731116"/>
              <a:gd name="connsiteX4" fmla="*/ 619878 w 1068651"/>
              <a:gd name="connsiteY4" fmla="*/ 189012 h 731116"/>
              <a:gd name="connsiteX5" fmla="*/ 865718 w 1068651"/>
              <a:gd name="connsiteY5" fmla="*/ 353555 h 731116"/>
              <a:gd name="connsiteX6" fmla="*/ 840057 w 1068651"/>
              <a:gd name="connsiteY6" fmla="*/ 135094 h 731116"/>
              <a:gd name="connsiteX7" fmla="*/ 818995 w 1068651"/>
              <a:gd name="connsiteY7" fmla="*/ 236844 h 731116"/>
              <a:gd name="connsiteX8" fmla="*/ 738245 w 1068651"/>
              <a:gd name="connsiteY8" fmla="*/ 153868 h 731116"/>
              <a:gd name="connsiteX9" fmla="*/ 809835 w 1068651"/>
              <a:gd name="connsiteY9" fmla="*/ 111397 h 731116"/>
              <a:gd name="connsiteX10" fmla="*/ 922121 w 1068651"/>
              <a:gd name="connsiteY10" fmla="*/ 218038 h 731116"/>
              <a:gd name="connsiteX11" fmla="*/ 799632 w 1068651"/>
              <a:gd name="connsiteY11" fmla="*/ 510340 h 731116"/>
              <a:gd name="connsiteX12" fmla="*/ 615047 w 1068651"/>
              <a:gd name="connsiteY12" fmla="*/ 635818 h 731116"/>
              <a:gd name="connsiteX13" fmla="*/ 517403 w 1068651"/>
              <a:gd name="connsiteY13" fmla="*/ 665736 h 731116"/>
              <a:gd name="connsiteX14" fmla="*/ 0 w 1068651"/>
              <a:gd name="connsiteY14" fmla="*/ 676935 h 731116"/>
              <a:gd name="connsiteX15" fmla="*/ 718638 w 1068651"/>
              <a:gd name="connsiteY15" fmla="*/ 714958 h 731116"/>
              <a:gd name="connsiteX16" fmla="*/ 1067094 w 1068651"/>
              <a:gd name="connsiteY16" fmla="*/ 253355 h 731116"/>
              <a:gd name="connsiteX17" fmla="*/ 1038614 w 1068651"/>
              <a:gd name="connsiteY17" fmla="*/ 112004 h 731116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517403 w 1068651"/>
              <a:gd name="connsiteY13" fmla="*/ 66573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56360 w 1068651"/>
              <a:gd name="connsiteY13" fmla="*/ 633231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913 w 1068651"/>
              <a:gd name="connsiteY12" fmla="*/ 72464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3876 w 1068651"/>
              <a:gd name="connsiteY12" fmla="*/ 68472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141 w 1068651"/>
              <a:gd name="connsiteY12" fmla="*/ 742800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7566 w 1068651"/>
              <a:gd name="connsiteY12" fmla="*/ 675524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50631 w 1068651"/>
              <a:gd name="connsiteY12" fmla="*/ 650450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369258 w 1316789"/>
              <a:gd name="connsiteY13" fmla="*/ 627833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9070 w 1316789"/>
              <a:gd name="connsiteY13" fmla="*/ 411391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8536 w 1316789"/>
              <a:gd name="connsiteY13" fmla="*/ 392896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6789" h="797489">
                <a:moveTo>
                  <a:pt x="1286752" y="112004"/>
                </a:moveTo>
                <a:cubicBezTo>
                  <a:pt x="1266750" y="75642"/>
                  <a:pt x="1236014" y="46337"/>
                  <a:pt x="1198741" y="28089"/>
                </a:cubicBezTo>
                <a:cubicBezTo>
                  <a:pt x="1153699" y="6382"/>
                  <a:pt x="1103716" y="-3017"/>
                  <a:pt x="1053866" y="847"/>
                </a:cubicBezTo>
                <a:lnTo>
                  <a:pt x="1052913" y="847"/>
                </a:lnTo>
                <a:cubicBezTo>
                  <a:pt x="904990" y="19421"/>
                  <a:pt x="893710" y="47365"/>
                  <a:pt x="868016" y="189012"/>
                </a:cubicBezTo>
                <a:cubicBezTo>
                  <a:pt x="899780" y="435629"/>
                  <a:pt x="1091289" y="383855"/>
                  <a:pt x="1113856" y="353555"/>
                </a:cubicBezTo>
                <a:cubicBezTo>
                  <a:pt x="1180586" y="263960"/>
                  <a:pt x="1131565" y="144689"/>
                  <a:pt x="1088195" y="135094"/>
                </a:cubicBezTo>
                <a:cubicBezTo>
                  <a:pt x="947960" y="137184"/>
                  <a:pt x="1045917" y="190595"/>
                  <a:pt x="1067133" y="236844"/>
                </a:cubicBezTo>
                <a:cubicBezTo>
                  <a:pt x="1030893" y="233354"/>
                  <a:pt x="974477" y="263120"/>
                  <a:pt x="986383" y="153868"/>
                </a:cubicBezTo>
                <a:cubicBezTo>
                  <a:pt x="1003528" y="135612"/>
                  <a:pt x="1019397" y="134416"/>
                  <a:pt x="1057973" y="111397"/>
                </a:cubicBezTo>
                <a:cubicBezTo>
                  <a:pt x="1130934" y="121875"/>
                  <a:pt x="1160448" y="149268"/>
                  <a:pt x="1170259" y="218038"/>
                </a:cubicBezTo>
                <a:cubicBezTo>
                  <a:pt x="1189309" y="360913"/>
                  <a:pt x="1115017" y="442998"/>
                  <a:pt x="1047770" y="510340"/>
                </a:cubicBezTo>
                <a:cubicBezTo>
                  <a:pt x="994239" y="568156"/>
                  <a:pt x="909097" y="627494"/>
                  <a:pt x="795884" y="655992"/>
                </a:cubicBezTo>
                <a:cubicBezTo>
                  <a:pt x="307341" y="755679"/>
                  <a:pt x="96571" y="388647"/>
                  <a:pt x="98536" y="392896"/>
                </a:cubicBezTo>
                <a:cubicBezTo>
                  <a:pt x="65513" y="405993"/>
                  <a:pt x="2976" y="381412"/>
                  <a:pt x="0" y="450683"/>
                </a:cubicBezTo>
                <a:cubicBezTo>
                  <a:pt x="73336" y="526256"/>
                  <a:pt x="303867" y="921236"/>
                  <a:pt x="900022" y="758560"/>
                </a:cubicBezTo>
                <a:cubicBezTo>
                  <a:pt x="1213939" y="634244"/>
                  <a:pt x="1294182" y="420138"/>
                  <a:pt x="1315232" y="253355"/>
                </a:cubicBezTo>
                <a:cubicBezTo>
                  <a:pt x="1320918" y="204412"/>
                  <a:pt x="1310948" y="154927"/>
                  <a:pt x="1286752" y="112004"/>
                </a:cubicBezTo>
                <a:close/>
              </a:path>
            </a:pathLst>
          </a:custGeom>
          <a:gradFill>
            <a:gsLst>
              <a:gs pos="0">
                <a:srgbClr val="31312B"/>
              </a:gs>
              <a:gs pos="100000">
                <a:srgbClr val="27271B"/>
              </a:gs>
            </a:gsLst>
            <a:lin ang="10800000" scaled="1"/>
          </a:gradFill>
          <a:ln w="9525" cap="flat">
            <a:noFill/>
            <a:prstDash val="solid"/>
            <a:miter/>
          </a:ln>
          <a:scene3d>
            <a:camera prst="orthographicFront"/>
            <a:lightRig rig="threePt" dir="t">
              <a:rot lat="0" lon="0" rev="13200000"/>
            </a:lightRig>
          </a:scene3d>
          <a:sp3d>
            <a:bevelT w="19050" h="38100" prst="coolSlant"/>
          </a:sp3d>
        </p:spPr>
        <p:txBody>
          <a:bodyPr rtlCol="0" anchor="ctr"/>
          <a:lstStyle/>
          <a:p>
            <a:endParaRPr lang="ja-JP" altLang="en-US" dirty="0"/>
          </a:p>
        </p:txBody>
      </p:sp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EEE9E68B-965A-4CD8-B1AA-91AF6584207B}"/>
              </a:ext>
            </a:extLst>
          </p:cNvPr>
          <p:cNvSpPr/>
          <p:nvPr/>
        </p:nvSpPr>
        <p:spPr>
          <a:xfrm rot="6754607">
            <a:off x="2808703" y="8554119"/>
            <a:ext cx="1499043" cy="846271"/>
          </a:xfrm>
          <a:custGeom>
            <a:avLst/>
            <a:gdLst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126230 w 452209"/>
              <a:gd name="connsiteY5" fmla="*/ 276596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47484 w 477521"/>
              <a:gd name="connsiteY0" fmla="*/ 112004 h 793952"/>
              <a:gd name="connsiteX1" fmla="*/ 359473 w 477521"/>
              <a:gd name="connsiteY1" fmla="*/ 28089 h 793952"/>
              <a:gd name="connsiteX2" fmla="*/ 214598 w 477521"/>
              <a:gd name="connsiteY2" fmla="*/ 847 h 793952"/>
              <a:gd name="connsiteX3" fmla="*/ 213645 w 477521"/>
              <a:gd name="connsiteY3" fmla="*/ 847 h 793952"/>
              <a:gd name="connsiteX4" fmla="*/ 44196 w 477521"/>
              <a:gd name="connsiteY4" fmla="*/ 149818 h 793952"/>
              <a:gd name="connsiteX5" fmla="*/ 244410 w 477521"/>
              <a:gd name="connsiteY5" fmla="*/ 321840 h 793952"/>
              <a:gd name="connsiteX6" fmla="*/ 286035 w 477521"/>
              <a:gd name="connsiteY6" fmla="*/ 138579 h 793952"/>
              <a:gd name="connsiteX7" fmla="*/ 213455 w 477521"/>
              <a:gd name="connsiteY7" fmla="*/ 219447 h 793952"/>
              <a:gd name="connsiteX8" fmla="*/ 144303 w 477521"/>
              <a:gd name="connsiteY8" fmla="*/ 126863 h 793952"/>
              <a:gd name="connsiteX9" fmla="*/ 207646 w 477521"/>
              <a:gd name="connsiteY9" fmla="*/ 69713 h 793952"/>
              <a:gd name="connsiteX10" fmla="*/ 351377 w 477521"/>
              <a:gd name="connsiteY10" fmla="*/ 171821 h 793952"/>
              <a:gd name="connsiteX11" fmla="*/ 208502 w 477521"/>
              <a:gd name="connsiteY11" fmla="*/ 510340 h 793952"/>
              <a:gd name="connsiteX12" fmla="*/ 29527 w 477521"/>
              <a:gd name="connsiteY12" fmla="*/ 646166 h 793952"/>
              <a:gd name="connsiteX13" fmla="*/ 26193 w 477521"/>
              <a:gd name="connsiteY13" fmla="*/ 658072 h 793952"/>
              <a:gd name="connsiteX14" fmla="*/ 0 w 477521"/>
              <a:gd name="connsiteY14" fmla="*/ 793803 h 793952"/>
              <a:gd name="connsiteX15" fmla="*/ 38694 w 477521"/>
              <a:gd name="connsiteY15" fmla="*/ 663092 h 793952"/>
              <a:gd name="connsiteX16" fmla="*/ 39052 w 477521"/>
              <a:gd name="connsiteY16" fmla="*/ 662930 h 793952"/>
              <a:gd name="connsiteX17" fmla="*/ 475964 w 477521"/>
              <a:gd name="connsiteY17" fmla="*/ 253355 h 793952"/>
              <a:gd name="connsiteX18" fmla="*/ 447484 w 477521"/>
              <a:gd name="connsiteY18" fmla="*/ 112004 h 793952"/>
              <a:gd name="connsiteX0" fmla="*/ 471351 w 501388"/>
              <a:gd name="connsiteY0" fmla="*/ 112004 h 793952"/>
              <a:gd name="connsiteX1" fmla="*/ 383340 w 501388"/>
              <a:gd name="connsiteY1" fmla="*/ 28089 h 793952"/>
              <a:gd name="connsiteX2" fmla="*/ 238465 w 501388"/>
              <a:gd name="connsiteY2" fmla="*/ 847 h 793952"/>
              <a:gd name="connsiteX3" fmla="*/ 237512 w 501388"/>
              <a:gd name="connsiteY3" fmla="*/ 847 h 793952"/>
              <a:gd name="connsiteX4" fmla="*/ 68063 w 501388"/>
              <a:gd name="connsiteY4" fmla="*/ 149818 h 793952"/>
              <a:gd name="connsiteX5" fmla="*/ 268277 w 501388"/>
              <a:gd name="connsiteY5" fmla="*/ 321840 h 793952"/>
              <a:gd name="connsiteX6" fmla="*/ 309902 w 501388"/>
              <a:gd name="connsiteY6" fmla="*/ 138579 h 793952"/>
              <a:gd name="connsiteX7" fmla="*/ 237322 w 501388"/>
              <a:gd name="connsiteY7" fmla="*/ 219447 h 793952"/>
              <a:gd name="connsiteX8" fmla="*/ 168170 w 501388"/>
              <a:gd name="connsiteY8" fmla="*/ 126863 h 793952"/>
              <a:gd name="connsiteX9" fmla="*/ 231513 w 501388"/>
              <a:gd name="connsiteY9" fmla="*/ 69713 h 793952"/>
              <a:gd name="connsiteX10" fmla="*/ 375244 w 501388"/>
              <a:gd name="connsiteY10" fmla="*/ 171821 h 793952"/>
              <a:gd name="connsiteX11" fmla="*/ 232369 w 501388"/>
              <a:gd name="connsiteY11" fmla="*/ 510340 h 793952"/>
              <a:gd name="connsiteX12" fmla="*/ 53394 w 501388"/>
              <a:gd name="connsiteY12" fmla="*/ 646166 h 793952"/>
              <a:gd name="connsiteX13" fmla="*/ 54 w 501388"/>
              <a:gd name="connsiteY13" fmla="*/ 719984 h 793952"/>
              <a:gd name="connsiteX14" fmla="*/ 23867 w 501388"/>
              <a:gd name="connsiteY14" fmla="*/ 793803 h 793952"/>
              <a:gd name="connsiteX15" fmla="*/ 62561 w 501388"/>
              <a:gd name="connsiteY15" fmla="*/ 663092 h 793952"/>
              <a:gd name="connsiteX16" fmla="*/ 62919 w 501388"/>
              <a:gd name="connsiteY16" fmla="*/ 662930 h 793952"/>
              <a:gd name="connsiteX17" fmla="*/ 499831 w 501388"/>
              <a:gd name="connsiteY17" fmla="*/ 253355 h 793952"/>
              <a:gd name="connsiteX18" fmla="*/ 471351 w 501388"/>
              <a:gd name="connsiteY18" fmla="*/ 112004 h 793952"/>
              <a:gd name="connsiteX0" fmla="*/ 471351 w 501388"/>
              <a:gd name="connsiteY0" fmla="*/ 112004 h 793948"/>
              <a:gd name="connsiteX1" fmla="*/ 383340 w 501388"/>
              <a:gd name="connsiteY1" fmla="*/ 28089 h 793948"/>
              <a:gd name="connsiteX2" fmla="*/ 238465 w 501388"/>
              <a:gd name="connsiteY2" fmla="*/ 847 h 793948"/>
              <a:gd name="connsiteX3" fmla="*/ 237512 w 501388"/>
              <a:gd name="connsiteY3" fmla="*/ 847 h 793948"/>
              <a:gd name="connsiteX4" fmla="*/ 68063 w 501388"/>
              <a:gd name="connsiteY4" fmla="*/ 149818 h 793948"/>
              <a:gd name="connsiteX5" fmla="*/ 268277 w 501388"/>
              <a:gd name="connsiteY5" fmla="*/ 321840 h 793948"/>
              <a:gd name="connsiteX6" fmla="*/ 309902 w 501388"/>
              <a:gd name="connsiteY6" fmla="*/ 138579 h 793948"/>
              <a:gd name="connsiteX7" fmla="*/ 237322 w 501388"/>
              <a:gd name="connsiteY7" fmla="*/ 219447 h 793948"/>
              <a:gd name="connsiteX8" fmla="*/ 168170 w 501388"/>
              <a:gd name="connsiteY8" fmla="*/ 126863 h 793948"/>
              <a:gd name="connsiteX9" fmla="*/ 231513 w 501388"/>
              <a:gd name="connsiteY9" fmla="*/ 69713 h 793948"/>
              <a:gd name="connsiteX10" fmla="*/ 375244 w 501388"/>
              <a:gd name="connsiteY10" fmla="*/ 171821 h 793948"/>
              <a:gd name="connsiteX11" fmla="*/ 232369 w 501388"/>
              <a:gd name="connsiteY11" fmla="*/ 510340 h 793948"/>
              <a:gd name="connsiteX12" fmla="*/ 53394 w 501388"/>
              <a:gd name="connsiteY12" fmla="*/ 646166 h 793948"/>
              <a:gd name="connsiteX13" fmla="*/ 54 w 501388"/>
              <a:gd name="connsiteY13" fmla="*/ 719984 h 793948"/>
              <a:gd name="connsiteX14" fmla="*/ 23867 w 501388"/>
              <a:gd name="connsiteY14" fmla="*/ 793803 h 793948"/>
              <a:gd name="connsiteX15" fmla="*/ 62561 w 501388"/>
              <a:gd name="connsiteY15" fmla="*/ 663092 h 793948"/>
              <a:gd name="connsiteX16" fmla="*/ 115306 w 501388"/>
              <a:gd name="connsiteY16" fmla="*/ 684361 h 793948"/>
              <a:gd name="connsiteX17" fmla="*/ 499831 w 501388"/>
              <a:gd name="connsiteY17" fmla="*/ 253355 h 793948"/>
              <a:gd name="connsiteX18" fmla="*/ 471351 w 501388"/>
              <a:gd name="connsiteY18" fmla="*/ 112004 h 793948"/>
              <a:gd name="connsiteX0" fmla="*/ 471351 w 501388"/>
              <a:gd name="connsiteY0" fmla="*/ 112004 h 794068"/>
              <a:gd name="connsiteX1" fmla="*/ 383340 w 501388"/>
              <a:gd name="connsiteY1" fmla="*/ 28089 h 794068"/>
              <a:gd name="connsiteX2" fmla="*/ 238465 w 501388"/>
              <a:gd name="connsiteY2" fmla="*/ 847 h 794068"/>
              <a:gd name="connsiteX3" fmla="*/ 237512 w 501388"/>
              <a:gd name="connsiteY3" fmla="*/ 847 h 794068"/>
              <a:gd name="connsiteX4" fmla="*/ 68063 w 501388"/>
              <a:gd name="connsiteY4" fmla="*/ 149818 h 794068"/>
              <a:gd name="connsiteX5" fmla="*/ 268277 w 501388"/>
              <a:gd name="connsiteY5" fmla="*/ 321840 h 794068"/>
              <a:gd name="connsiteX6" fmla="*/ 309902 w 501388"/>
              <a:gd name="connsiteY6" fmla="*/ 138579 h 794068"/>
              <a:gd name="connsiteX7" fmla="*/ 237322 w 501388"/>
              <a:gd name="connsiteY7" fmla="*/ 219447 h 794068"/>
              <a:gd name="connsiteX8" fmla="*/ 168170 w 501388"/>
              <a:gd name="connsiteY8" fmla="*/ 126863 h 794068"/>
              <a:gd name="connsiteX9" fmla="*/ 231513 w 501388"/>
              <a:gd name="connsiteY9" fmla="*/ 69713 h 794068"/>
              <a:gd name="connsiteX10" fmla="*/ 375244 w 501388"/>
              <a:gd name="connsiteY10" fmla="*/ 171821 h 794068"/>
              <a:gd name="connsiteX11" fmla="*/ 232369 w 501388"/>
              <a:gd name="connsiteY11" fmla="*/ 510340 h 794068"/>
              <a:gd name="connsiteX12" fmla="*/ 53394 w 501388"/>
              <a:gd name="connsiteY12" fmla="*/ 646166 h 794068"/>
              <a:gd name="connsiteX13" fmla="*/ 54 w 501388"/>
              <a:gd name="connsiteY13" fmla="*/ 719984 h 794068"/>
              <a:gd name="connsiteX14" fmla="*/ 23867 w 501388"/>
              <a:gd name="connsiteY14" fmla="*/ 793803 h 794068"/>
              <a:gd name="connsiteX15" fmla="*/ 81611 w 501388"/>
              <a:gd name="connsiteY15" fmla="*/ 717861 h 794068"/>
              <a:gd name="connsiteX16" fmla="*/ 115306 w 501388"/>
              <a:gd name="connsiteY16" fmla="*/ 684361 h 794068"/>
              <a:gd name="connsiteX17" fmla="*/ 499831 w 501388"/>
              <a:gd name="connsiteY17" fmla="*/ 253355 h 794068"/>
              <a:gd name="connsiteX18" fmla="*/ 471351 w 501388"/>
              <a:gd name="connsiteY18" fmla="*/ 112004 h 794068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15306 w 501388"/>
              <a:gd name="connsiteY15" fmla="*/ 684361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517004 w 547041"/>
              <a:gd name="connsiteY0" fmla="*/ 112004 h 793803"/>
              <a:gd name="connsiteX1" fmla="*/ 428993 w 547041"/>
              <a:gd name="connsiteY1" fmla="*/ 28089 h 793803"/>
              <a:gd name="connsiteX2" fmla="*/ 284118 w 547041"/>
              <a:gd name="connsiteY2" fmla="*/ 847 h 793803"/>
              <a:gd name="connsiteX3" fmla="*/ 283165 w 547041"/>
              <a:gd name="connsiteY3" fmla="*/ 847 h 793803"/>
              <a:gd name="connsiteX4" fmla="*/ 113716 w 547041"/>
              <a:gd name="connsiteY4" fmla="*/ 149818 h 793803"/>
              <a:gd name="connsiteX5" fmla="*/ 313930 w 547041"/>
              <a:gd name="connsiteY5" fmla="*/ 321840 h 793803"/>
              <a:gd name="connsiteX6" fmla="*/ 355555 w 547041"/>
              <a:gd name="connsiteY6" fmla="*/ 138579 h 793803"/>
              <a:gd name="connsiteX7" fmla="*/ 282975 w 547041"/>
              <a:gd name="connsiteY7" fmla="*/ 219447 h 793803"/>
              <a:gd name="connsiteX8" fmla="*/ 213823 w 547041"/>
              <a:gd name="connsiteY8" fmla="*/ 126863 h 793803"/>
              <a:gd name="connsiteX9" fmla="*/ 277166 w 547041"/>
              <a:gd name="connsiteY9" fmla="*/ 69713 h 793803"/>
              <a:gd name="connsiteX10" fmla="*/ 420897 w 547041"/>
              <a:gd name="connsiteY10" fmla="*/ 171821 h 793803"/>
              <a:gd name="connsiteX11" fmla="*/ 278022 w 547041"/>
              <a:gd name="connsiteY11" fmla="*/ 510340 h 793803"/>
              <a:gd name="connsiteX12" fmla="*/ 99047 w 547041"/>
              <a:gd name="connsiteY12" fmla="*/ 646166 h 793803"/>
              <a:gd name="connsiteX13" fmla="*/ 29 w 547041"/>
              <a:gd name="connsiteY13" fmla="*/ 648307 h 793803"/>
              <a:gd name="connsiteX14" fmla="*/ 69520 w 547041"/>
              <a:gd name="connsiteY14" fmla="*/ 793803 h 793803"/>
              <a:gd name="connsiteX15" fmla="*/ 182390 w 547041"/>
              <a:gd name="connsiteY15" fmla="*/ 677216 h 793803"/>
              <a:gd name="connsiteX16" fmla="*/ 545484 w 547041"/>
              <a:gd name="connsiteY16" fmla="*/ 253355 h 793803"/>
              <a:gd name="connsiteX17" fmla="*/ 517004 w 547041"/>
              <a:gd name="connsiteY17" fmla="*/ 112004 h 793803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13097 w 577748"/>
              <a:gd name="connsiteY15" fmla="*/ 677216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9190 w 577748"/>
              <a:gd name="connsiteY9" fmla="*/ 112621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26500 w 577748"/>
              <a:gd name="connsiteY13" fmla="*/ 665736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51402 w 581439"/>
              <a:gd name="connsiteY0" fmla="*/ 112004 h 788246"/>
              <a:gd name="connsiteX1" fmla="*/ 463391 w 581439"/>
              <a:gd name="connsiteY1" fmla="*/ 28089 h 788246"/>
              <a:gd name="connsiteX2" fmla="*/ 318516 w 581439"/>
              <a:gd name="connsiteY2" fmla="*/ 847 h 788246"/>
              <a:gd name="connsiteX3" fmla="*/ 317563 w 581439"/>
              <a:gd name="connsiteY3" fmla="*/ 847 h 788246"/>
              <a:gd name="connsiteX4" fmla="*/ 132666 w 581439"/>
              <a:gd name="connsiteY4" fmla="*/ 189012 h 788246"/>
              <a:gd name="connsiteX5" fmla="*/ 378506 w 581439"/>
              <a:gd name="connsiteY5" fmla="*/ 353555 h 788246"/>
              <a:gd name="connsiteX6" fmla="*/ 352845 w 581439"/>
              <a:gd name="connsiteY6" fmla="*/ 135094 h 788246"/>
              <a:gd name="connsiteX7" fmla="*/ 331783 w 581439"/>
              <a:gd name="connsiteY7" fmla="*/ 236844 h 788246"/>
              <a:gd name="connsiteX8" fmla="*/ 251033 w 581439"/>
              <a:gd name="connsiteY8" fmla="*/ 153868 h 788246"/>
              <a:gd name="connsiteX9" fmla="*/ 322623 w 581439"/>
              <a:gd name="connsiteY9" fmla="*/ 111397 h 788246"/>
              <a:gd name="connsiteX10" fmla="*/ 434909 w 581439"/>
              <a:gd name="connsiteY10" fmla="*/ 218038 h 788246"/>
              <a:gd name="connsiteX11" fmla="*/ 312420 w 581439"/>
              <a:gd name="connsiteY11" fmla="*/ 510340 h 788246"/>
              <a:gd name="connsiteX12" fmla="*/ 127835 w 581439"/>
              <a:gd name="connsiteY12" fmla="*/ 635818 h 788246"/>
              <a:gd name="connsiteX13" fmla="*/ 30191 w 581439"/>
              <a:gd name="connsiteY13" fmla="*/ 665736 h 788246"/>
              <a:gd name="connsiteX14" fmla="*/ 0 w 581439"/>
              <a:gd name="connsiteY14" fmla="*/ 788246 h 788246"/>
              <a:gd name="connsiteX15" fmla="*/ 231426 w 581439"/>
              <a:gd name="connsiteY15" fmla="*/ 714958 h 788246"/>
              <a:gd name="connsiteX16" fmla="*/ 579882 w 581439"/>
              <a:gd name="connsiteY16" fmla="*/ 253355 h 788246"/>
              <a:gd name="connsiteX17" fmla="*/ 551402 w 581439"/>
              <a:gd name="connsiteY17" fmla="*/ 112004 h 788246"/>
              <a:gd name="connsiteX0" fmla="*/ 1038614 w 1068651"/>
              <a:gd name="connsiteY0" fmla="*/ 112004 h 731116"/>
              <a:gd name="connsiteX1" fmla="*/ 950603 w 1068651"/>
              <a:gd name="connsiteY1" fmla="*/ 28089 h 731116"/>
              <a:gd name="connsiteX2" fmla="*/ 805728 w 1068651"/>
              <a:gd name="connsiteY2" fmla="*/ 847 h 731116"/>
              <a:gd name="connsiteX3" fmla="*/ 804775 w 1068651"/>
              <a:gd name="connsiteY3" fmla="*/ 847 h 731116"/>
              <a:gd name="connsiteX4" fmla="*/ 619878 w 1068651"/>
              <a:gd name="connsiteY4" fmla="*/ 189012 h 731116"/>
              <a:gd name="connsiteX5" fmla="*/ 865718 w 1068651"/>
              <a:gd name="connsiteY5" fmla="*/ 353555 h 731116"/>
              <a:gd name="connsiteX6" fmla="*/ 840057 w 1068651"/>
              <a:gd name="connsiteY6" fmla="*/ 135094 h 731116"/>
              <a:gd name="connsiteX7" fmla="*/ 818995 w 1068651"/>
              <a:gd name="connsiteY7" fmla="*/ 236844 h 731116"/>
              <a:gd name="connsiteX8" fmla="*/ 738245 w 1068651"/>
              <a:gd name="connsiteY8" fmla="*/ 153868 h 731116"/>
              <a:gd name="connsiteX9" fmla="*/ 809835 w 1068651"/>
              <a:gd name="connsiteY9" fmla="*/ 111397 h 731116"/>
              <a:gd name="connsiteX10" fmla="*/ 922121 w 1068651"/>
              <a:gd name="connsiteY10" fmla="*/ 218038 h 731116"/>
              <a:gd name="connsiteX11" fmla="*/ 799632 w 1068651"/>
              <a:gd name="connsiteY11" fmla="*/ 510340 h 731116"/>
              <a:gd name="connsiteX12" fmla="*/ 615047 w 1068651"/>
              <a:gd name="connsiteY12" fmla="*/ 635818 h 731116"/>
              <a:gd name="connsiteX13" fmla="*/ 517403 w 1068651"/>
              <a:gd name="connsiteY13" fmla="*/ 665736 h 731116"/>
              <a:gd name="connsiteX14" fmla="*/ 0 w 1068651"/>
              <a:gd name="connsiteY14" fmla="*/ 676935 h 731116"/>
              <a:gd name="connsiteX15" fmla="*/ 718638 w 1068651"/>
              <a:gd name="connsiteY15" fmla="*/ 714958 h 731116"/>
              <a:gd name="connsiteX16" fmla="*/ 1067094 w 1068651"/>
              <a:gd name="connsiteY16" fmla="*/ 253355 h 731116"/>
              <a:gd name="connsiteX17" fmla="*/ 1038614 w 1068651"/>
              <a:gd name="connsiteY17" fmla="*/ 112004 h 731116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517403 w 1068651"/>
              <a:gd name="connsiteY13" fmla="*/ 66573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56360 w 1068651"/>
              <a:gd name="connsiteY13" fmla="*/ 633231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913 w 1068651"/>
              <a:gd name="connsiteY12" fmla="*/ 72464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3876 w 1068651"/>
              <a:gd name="connsiteY12" fmla="*/ 68472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141 w 1068651"/>
              <a:gd name="connsiteY12" fmla="*/ 742800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7566 w 1068651"/>
              <a:gd name="connsiteY12" fmla="*/ 675524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50631 w 1068651"/>
              <a:gd name="connsiteY12" fmla="*/ 650450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369258 w 1316789"/>
              <a:gd name="connsiteY13" fmla="*/ 627833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9070 w 1316789"/>
              <a:gd name="connsiteY13" fmla="*/ 411391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8536 w 1316789"/>
              <a:gd name="connsiteY13" fmla="*/ 392896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6789" h="797489">
                <a:moveTo>
                  <a:pt x="1286752" y="112004"/>
                </a:moveTo>
                <a:cubicBezTo>
                  <a:pt x="1266750" y="75642"/>
                  <a:pt x="1236014" y="46337"/>
                  <a:pt x="1198741" y="28089"/>
                </a:cubicBezTo>
                <a:cubicBezTo>
                  <a:pt x="1153699" y="6382"/>
                  <a:pt x="1103716" y="-3017"/>
                  <a:pt x="1053866" y="847"/>
                </a:cubicBezTo>
                <a:lnTo>
                  <a:pt x="1052913" y="847"/>
                </a:lnTo>
                <a:cubicBezTo>
                  <a:pt x="904990" y="19421"/>
                  <a:pt x="893710" y="47365"/>
                  <a:pt x="868016" y="189012"/>
                </a:cubicBezTo>
                <a:cubicBezTo>
                  <a:pt x="899780" y="435629"/>
                  <a:pt x="1091289" y="383855"/>
                  <a:pt x="1113856" y="353555"/>
                </a:cubicBezTo>
                <a:cubicBezTo>
                  <a:pt x="1180586" y="263960"/>
                  <a:pt x="1131565" y="144689"/>
                  <a:pt x="1088195" y="135094"/>
                </a:cubicBezTo>
                <a:cubicBezTo>
                  <a:pt x="947960" y="137184"/>
                  <a:pt x="1045917" y="190595"/>
                  <a:pt x="1067133" y="236844"/>
                </a:cubicBezTo>
                <a:cubicBezTo>
                  <a:pt x="1030893" y="233354"/>
                  <a:pt x="974477" y="263120"/>
                  <a:pt x="986383" y="153868"/>
                </a:cubicBezTo>
                <a:cubicBezTo>
                  <a:pt x="1003528" y="135612"/>
                  <a:pt x="1019397" y="134416"/>
                  <a:pt x="1057973" y="111397"/>
                </a:cubicBezTo>
                <a:cubicBezTo>
                  <a:pt x="1130934" y="121875"/>
                  <a:pt x="1160448" y="149268"/>
                  <a:pt x="1170259" y="218038"/>
                </a:cubicBezTo>
                <a:cubicBezTo>
                  <a:pt x="1189309" y="360913"/>
                  <a:pt x="1115017" y="442998"/>
                  <a:pt x="1047770" y="510340"/>
                </a:cubicBezTo>
                <a:cubicBezTo>
                  <a:pt x="994239" y="568156"/>
                  <a:pt x="909097" y="627494"/>
                  <a:pt x="795884" y="655992"/>
                </a:cubicBezTo>
                <a:cubicBezTo>
                  <a:pt x="307341" y="755679"/>
                  <a:pt x="96571" y="388647"/>
                  <a:pt x="98536" y="392896"/>
                </a:cubicBezTo>
                <a:cubicBezTo>
                  <a:pt x="65513" y="405993"/>
                  <a:pt x="2976" y="381412"/>
                  <a:pt x="0" y="450683"/>
                </a:cubicBezTo>
                <a:cubicBezTo>
                  <a:pt x="73336" y="526256"/>
                  <a:pt x="303867" y="921236"/>
                  <a:pt x="900022" y="758560"/>
                </a:cubicBezTo>
                <a:cubicBezTo>
                  <a:pt x="1213939" y="634244"/>
                  <a:pt x="1294182" y="420138"/>
                  <a:pt x="1315232" y="253355"/>
                </a:cubicBezTo>
                <a:cubicBezTo>
                  <a:pt x="1320918" y="204412"/>
                  <a:pt x="1310948" y="154927"/>
                  <a:pt x="1286752" y="112004"/>
                </a:cubicBezTo>
                <a:close/>
              </a:path>
            </a:pathLst>
          </a:custGeom>
          <a:gradFill>
            <a:gsLst>
              <a:gs pos="0">
                <a:srgbClr val="31312B"/>
              </a:gs>
              <a:gs pos="100000">
                <a:srgbClr val="27271B"/>
              </a:gs>
            </a:gsLst>
            <a:lin ang="10800000" scaled="1"/>
          </a:gradFill>
          <a:ln w="9525" cap="flat">
            <a:noFill/>
            <a:prstDash val="solid"/>
            <a:miter/>
          </a:ln>
          <a:scene3d>
            <a:camera prst="orthographicFront"/>
            <a:lightRig rig="threePt" dir="t">
              <a:rot lat="0" lon="0" rev="7800000"/>
            </a:lightRig>
          </a:scene3d>
          <a:sp3d>
            <a:bevelT w="19050" h="38100" prst="coolSlant"/>
          </a:sp3d>
        </p:spPr>
        <p:txBody>
          <a:bodyPr rtlCol="0" anchor="ctr"/>
          <a:lstStyle/>
          <a:p>
            <a:endParaRPr lang="ja-JP" altLang="en-US" dirty="0"/>
          </a:p>
        </p:txBody>
      </p:sp>
      <p:sp>
        <p:nvSpPr>
          <p:cNvPr id="58" name="フリーフォーム: 図形 57">
            <a:extLst>
              <a:ext uri="{FF2B5EF4-FFF2-40B4-BE49-F238E27FC236}">
                <a16:creationId xmlns:a16="http://schemas.microsoft.com/office/drawing/2014/main" id="{B3F2ED72-5375-4E6B-8111-582B6053E7C2}"/>
              </a:ext>
            </a:extLst>
          </p:cNvPr>
          <p:cNvSpPr/>
          <p:nvPr/>
        </p:nvSpPr>
        <p:spPr>
          <a:xfrm rot="12154607">
            <a:off x="3360105" y="8282062"/>
            <a:ext cx="1499043" cy="846271"/>
          </a:xfrm>
          <a:custGeom>
            <a:avLst/>
            <a:gdLst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126230 w 452209"/>
              <a:gd name="connsiteY5" fmla="*/ 276596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47484 w 477521"/>
              <a:gd name="connsiteY0" fmla="*/ 112004 h 793952"/>
              <a:gd name="connsiteX1" fmla="*/ 359473 w 477521"/>
              <a:gd name="connsiteY1" fmla="*/ 28089 h 793952"/>
              <a:gd name="connsiteX2" fmla="*/ 214598 w 477521"/>
              <a:gd name="connsiteY2" fmla="*/ 847 h 793952"/>
              <a:gd name="connsiteX3" fmla="*/ 213645 w 477521"/>
              <a:gd name="connsiteY3" fmla="*/ 847 h 793952"/>
              <a:gd name="connsiteX4" fmla="*/ 44196 w 477521"/>
              <a:gd name="connsiteY4" fmla="*/ 149818 h 793952"/>
              <a:gd name="connsiteX5" fmla="*/ 244410 w 477521"/>
              <a:gd name="connsiteY5" fmla="*/ 321840 h 793952"/>
              <a:gd name="connsiteX6" fmla="*/ 286035 w 477521"/>
              <a:gd name="connsiteY6" fmla="*/ 138579 h 793952"/>
              <a:gd name="connsiteX7" fmla="*/ 213455 w 477521"/>
              <a:gd name="connsiteY7" fmla="*/ 219447 h 793952"/>
              <a:gd name="connsiteX8" fmla="*/ 144303 w 477521"/>
              <a:gd name="connsiteY8" fmla="*/ 126863 h 793952"/>
              <a:gd name="connsiteX9" fmla="*/ 207646 w 477521"/>
              <a:gd name="connsiteY9" fmla="*/ 69713 h 793952"/>
              <a:gd name="connsiteX10" fmla="*/ 351377 w 477521"/>
              <a:gd name="connsiteY10" fmla="*/ 171821 h 793952"/>
              <a:gd name="connsiteX11" fmla="*/ 208502 w 477521"/>
              <a:gd name="connsiteY11" fmla="*/ 510340 h 793952"/>
              <a:gd name="connsiteX12" fmla="*/ 29527 w 477521"/>
              <a:gd name="connsiteY12" fmla="*/ 646166 h 793952"/>
              <a:gd name="connsiteX13" fmla="*/ 26193 w 477521"/>
              <a:gd name="connsiteY13" fmla="*/ 658072 h 793952"/>
              <a:gd name="connsiteX14" fmla="*/ 0 w 477521"/>
              <a:gd name="connsiteY14" fmla="*/ 793803 h 793952"/>
              <a:gd name="connsiteX15" fmla="*/ 38694 w 477521"/>
              <a:gd name="connsiteY15" fmla="*/ 663092 h 793952"/>
              <a:gd name="connsiteX16" fmla="*/ 39052 w 477521"/>
              <a:gd name="connsiteY16" fmla="*/ 662930 h 793952"/>
              <a:gd name="connsiteX17" fmla="*/ 475964 w 477521"/>
              <a:gd name="connsiteY17" fmla="*/ 253355 h 793952"/>
              <a:gd name="connsiteX18" fmla="*/ 447484 w 477521"/>
              <a:gd name="connsiteY18" fmla="*/ 112004 h 793952"/>
              <a:gd name="connsiteX0" fmla="*/ 471351 w 501388"/>
              <a:gd name="connsiteY0" fmla="*/ 112004 h 793952"/>
              <a:gd name="connsiteX1" fmla="*/ 383340 w 501388"/>
              <a:gd name="connsiteY1" fmla="*/ 28089 h 793952"/>
              <a:gd name="connsiteX2" fmla="*/ 238465 w 501388"/>
              <a:gd name="connsiteY2" fmla="*/ 847 h 793952"/>
              <a:gd name="connsiteX3" fmla="*/ 237512 w 501388"/>
              <a:gd name="connsiteY3" fmla="*/ 847 h 793952"/>
              <a:gd name="connsiteX4" fmla="*/ 68063 w 501388"/>
              <a:gd name="connsiteY4" fmla="*/ 149818 h 793952"/>
              <a:gd name="connsiteX5" fmla="*/ 268277 w 501388"/>
              <a:gd name="connsiteY5" fmla="*/ 321840 h 793952"/>
              <a:gd name="connsiteX6" fmla="*/ 309902 w 501388"/>
              <a:gd name="connsiteY6" fmla="*/ 138579 h 793952"/>
              <a:gd name="connsiteX7" fmla="*/ 237322 w 501388"/>
              <a:gd name="connsiteY7" fmla="*/ 219447 h 793952"/>
              <a:gd name="connsiteX8" fmla="*/ 168170 w 501388"/>
              <a:gd name="connsiteY8" fmla="*/ 126863 h 793952"/>
              <a:gd name="connsiteX9" fmla="*/ 231513 w 501388"/>
              <a:gd name="connsiteY9" fmla="*/ 69713 h 793952"/>
              <a:gd name="connsiteX10" fmla="*/ 375244 w 501388"/>
              <a:gd name="connsiteY10" fmla="*/ 171821 h 793952"/>
              <a:gd name="connsiteX11" fmla="*/ 232369 w 501388"/>
              <a:gd name="connsiteY11" fmla="*/ 510340 h 793952"/>
              <a:gd name="connsiteX12" fmla="*/ 53394 w 501388"/>
              <a:gd name="connsiteY12" fmla="*/ 646166 h 793952"/>
              <a:gd name="connsiteX13" fmla="*/ 54 w 501388"/>
              <a:gd name="connsiteY13" fmla="*/ 719984 h 793952"/>
              <a:gd name="connsiteX14" fmla="*/ 23867 w 501388"/>
              <a:gd name="connsiteY14" fmla="*/ 793803 h 793952"/>
              <a:gd name="connsiteX15" fmla="*/ 62561 w 501388"/>
              <a:gd name="connsiteY15" fmla="*/ 663092 h 793952"/>
              <a:gd name="connsiteX16" fmla="*/ 62919 w 501388"/>
              <a:gd name="connsiteY16" fmla="*/ 662930 h 793952"/>
              <a:gd name="connsiteX17" fmla="*/ 499831 w 501388"/>
              <a:gd name="connsiteY17" fmla="*/ 253355 h 793952"/>
              <a:gd name="connsiteX18" fmla="*/ 471351 w 501388"/>
              <a:gd name="connsiteY18" fmla="*/ 112004 h 793952"/>
              <a:gd name="connsiteX0" fmla="*/ 471351 w 501388"/>
              <a:gd name="connsiteY0" fmla="*/ 112004 h 793948"/>
              <a:gd name="connsiteX1" fmla="*/ 383340 w 501388"/>
              <a:gd name="connsiteY1" fmla="*/ 28089 h 793948"/>
              <a:gd name="connsiteX2" fmla="*/ 238465 w 501388"/>
              <a:gd name="connsiteY2" fmla="*/ 847 h 793948"/>
              <a:gd name="connsiteX3" fmla="*/ 237512 w 501388"/>
              <a:gd name="connsiteY3" fmla="*/ 847 h 793948"/>
              <a:gd name="connsiteX4" fmla="*/ 68063 w 501388"/>
              <a:gd name="connsiteY4" fmla="*/ 149818 h 793948"/>
              <a:gd name="connsiteX5" fmla="*/ 268277 w 501388"/>
              <a:gd name="connsiteY5" fmla="*/ 321840 h 793948"/>
              <a:gd name="connsiteX6" fmla="*/ 309902 w 501388"/>
              <a:gd name="connsiteY6" fmla="*/ 138579 h 793948"/>
              <a:gd name="connsiteX7" fmla="*/ 237322 w 501388"/>
              <a:gd name="connsiteY7" fmla="*/ 219447 h 793948"/>
              <a:gd name="connsiteX8" fmla="*/ 168170 w 501388"/>
              <a:gd name="connsiteY8" fmla="*/ 126863 h 793948"/>
              <a:gd name="connsiteX9" fmla="*/ 231513 w 501388"/>
              <a:gd name="connsiteY9" fmla="*/ 69713 h 793948"/>
              <a:gd name="connsiteX10" fmla="*/ 375244 w 501388"/>
              <a:gd name="connsiteY10" fmla="*/ 171821 h 793948"/>
              <a:gd name="connsiteX11" fmla="*/ 232369 w 501388"/>
              <a:gd name="connsiteY11" fmla="*/ 510340 h 793948"/>
              <a:gd name="connsiteX12" fmla="*/ 53394 w 501388"/>
              <a:gd name="connsiteY12" fmla="*/ 646166 h 793948"/>
              <a:gd name="connsiteX13" fmla="*/ 54 w 501388"/>
              <a:gd name="connsiteY13" fmla="*/ 719984 h 793948"/>
              <a:gd name="connsiteX14" fmla="*/ 23867 w 501388"/>
              <a:gd name="connsiteY14" fmla="*/ 793803 h 793948"/>
              <a:gd name="connsiteX15" fmla="*/ 62561 w 501388"/>
              <a:gd name="connsiteY15" fmla="*/ 663092 h 793948"/>
              <a:gd name="connsiteX16" fmla="*/ 115306 w 501388"/>
              <a:gd name="connsiteY16" fmla="*/ 684361 h 793948"/>
              <a:gd name="connsiteX17" fmla="*/ 499831 w 501388"/>
              <a:gd name="connsiteY17" fmla="*/ 253355 h 793948"/>
              <a:gd name="connsiteX18" fmla="*/ 471351 w 501388"/>
              <a:gd name="connsiteY18" fmla="*/ 112004 h 793948"/>
              <a:gd name="connsiteX0" fmla="*/ 471351 w 501388"/>
              <a:gd name="connsiteY0" fmla="*/ 112004 h 794068"/>
              <a:gd name="connsiteX1" fmla="*/ 383340 w 501388"/>
              <a:gd name="connsiteY1" fmla="*/ 28089 h 794068"/>
              <a:gd name="connsiteX2" fmla="*/ 238465 w 501388"/>
              <a:gd name="connsiteY2" fmla="*/ 847 h 794068"/>
              <a:gd name="connsiteX3" fmla="*/ 237512 w 501388"/>
              <a:gd name="connsiteY3" fmla="*/ 847 h 794068"/>
              <a:gd name="connsiteX4" fmla="*/ 68063 w 501388"/>
              <a:gd name="connsiteY4" fmla="*/ 149818 h 794068"/>
              <a:gd name="connsiteX5" fmla="*/ 268277 w 501388"/>
              <a:gd name="connsiteY5" fmla="*/ 321840 h 794068"/>
              <a:gd name="connsiteX6" fmla="*/ 309902 w 501388"/>
              <a:gd name="connsiteY6" fmla="*/ 138579 h 794068"/>
              <a:gd name="connsiteX7" fmla="*/ 237322 w 501388"/>
              <a:gd name="connsiteY7" fmla="*/ 219447 h 794068"/>
              <a:gd name="connsiteX8" fmla="*/ 168170 w 501388"/>
              <a:gd name="connsiteY8" fmla="*/ 126863 h 794068"/>
              <a:gd name="connsiteX9" fmla="*/ 231513 w 501388"/>
              <a:gd name="connsiteY9" fmla="*/ 69713 h 794068"/>
              <a:gd name="connsiteX10" fmla="*/ 375244 w 501388"/>
              <a:gd name="connsiteY10" fmla="*/ 171821 h 794068"/>
              <a:gd name="connsiteX11" fmla="*/ 232369 w 501388"/>
              <a:gd name="connsiteY11" fmla="*/ 510340 h 794068"/>
              <a:gd name="connsiteX12" fmla="*/ 53394 w 501388"/>
              <a:gd name="connsiteY12" fmla="*/ 646166 h 794068"/>
              <a:gd name="connsiteX13" fmla="*/ 54 w 501388"/>
              <a:gd name="connsiteY13" fmla="*/ 719984 h 794068"/>
              <a:gd name="connsiteX14" fmla="*/ 23867 w 501388"/>
              <a:gd name="connsiteY14" fmla="*/ 793803 h 794068"/>
              <a:gd name="connsiteX15" fmla="*/ 81611 w 501388"/>
              <a:gd name="connsiteY15" fmla="*/ 717861 h 794068"/>
              <a:gd name="connsiteX16" fmla="*/ 115306 w 501388"/>
              <a:gd name="connsiteY16" fmla="*/ 684361 h 794068"/>
              <a:gd name="connsiteX17" fmla="*/ 499831 w 501388"/>
              <a:gd name="connsiteY17" fmla="*/ 253355 h 794068"/>
              <a:gd name="connsiteX18" fmla="*/ 471351 w 501388"/>
              <a:gd name="connsiteY18" fmla="*/ 112004 h 794068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15306 w 501388"/>
              <a:gd name="connsiteY15" fmla="*/ 684361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517004 w 547041"/>
              <a:gd name="connsiteY0" fmla="*/ 112004 h 793803"/>
              <a:gd name="connsiteX1" fmla="*/ 428993 w 547041"/>
              <a:gd name="connsiteY1" fmla="*/ 28089 h 793803"/>
              <a:gd name="connsiteX2" fmla="*/ 284118 w 547041"/>
              <a:gd name="connsiteY2" fmla="*/ 847 h 793803"/>
              <a:gd name="connsiteX3" fmla="*/ 283165 w 547041"/>
              <a:gd name="connsiteY3" fmla="*/ 847 h 793803"/>
              <a:gd name="connsiteX4" fmla="*/ 113716 w 547041"/>
              <a:gd name="connsiteY4" fmla="*/ 149818 h 793803"/>
              <a:gd name="connsiteX5" fmla="*/ 313930 w 547041"/>
              <a:gd name="connsiteY5" fmla="*/ 321840 h 793803"/>
              <a:gd name="connsiteX6" fmla="*/ 355555 w 547041"/>
              <a:gd name="connsiteY6" fmla="*/ 138579 h 793803"/>
              <a:gd name="connsiteX7" fmla="*/ 282975 w 547041"/>
              <a:gd name="connsiteY7" fmla="*/ 219447 h 793803"/>
              <a:gd name="connsiteX8" fmla="*/ 213823 w 547041"/>
              <a:gd name="connsiteY8" fmla="*/ 126863 h 793803"/>
              <a:gd name="connsiteX9" fmla="*/ 277166 w 547041"/>
              <a:gd name="connsiteY9" fmla="*/ 69713 h 793803"/>
              <a:gd name="connsiteX10" fmla="*/ 420897 w 547041"/>
              <a:gd name="connsiteY10" fmla="*/ 171821 h 793803"/>
              <a:gd name="connsiteX11" fmla="*/ 278022 w 547041"/>
              <a:gd name="connsiteY11" fmla="*/ 510340 h 793803"/>
              <a:gd name="connsiteX12" fmla="*/ 99047 w 547041"/>
              <a:gd name="connsiteY12" fmla="*/ 646166 h 793803"/>
              <a:gd name="connsiteX13" fmla="*/ 29 w 547041"/>
              <a:gd name="connsiteY13" fmla="*/ 648307 h 793803"/>
              <a:gd name="connsiteX14" fmla="*/ 69520 w 547041"/>
              <a:gd name="connsiteY14" fmla="*/ 793803 h 793803"/>
              <a:gd name="connsiteX15" fmla="*/ 182390 w 547041"/>
              <a:gd name="connsiteY15" fmla="*/ 677216 h 793803"/>
              <a:gd name="connsiteX16" fmla="*/ 545484 w 547041"/>
              <a:gd name="connsiteY16" fmla="*/ 253355 h 793803"/>
              <a:gd name="connsiteX17" fmla="*/ 517004 w 547041"/>
              <a:gd name="connsiteY17" fmla="*/ 112004 h 793803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13097 w 577748"/>
              <a:gd name="connsiteY15" fmla="*/ 677216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9190 w 577748"/>
              <a:gd name="connsiteY9" fmla="*/ 112621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26500 w 577748"/>
              <a:gd name="connsiteY13" fmla="*/ 665736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51402 w 581439"/>
              <a:gd name="connsiteY0" fmla="*/ 112004 h 788246"/>
              <a:gd name="connsiteX1" fmla="*/ 463391 w 581439"/>
              <a:gd name="connsiteY1" fmla="*/ 28089 h 788246"/>
              <a:gd name="connsiteX2" fmla="*/ 318516 w 581439"/>
              <a:gd name="connsiteY2" fmla="*/ 847 h 788246"/>
              <a:gd name="connsiteX3" fmla="*/ 317563 w 581439"/>
              <a:gd name="connsiteY3" fmla="*/ 847 h 788246"/>
              <a:gd name="connsiteX4" fmla="*/ 132666 w 581439"/>
              <a:gd name="connsiteY4" fmla="*/ 189012 h 788246"/>
              <a:gd name="connsiteX5" fmla="*/ 378506 w 581439"/>
              <a:gd name="connsiteY5" fmla="*/ 353555 h 788246"/>
              <a:gd name="connsiteX6" fmla="*/ 352845 w 581439"/>
              <a:gd name="connsiteY6" fmla="*/ 135094 h 788246"/>
              <a:gd name="connsiteX7" fmla="*/ 331783 w 581439"/>
              <a:gd name="connsiteY7" fmla="*/ 236844 h 788246"/>
              <a:gd name="connsiteX8" fmla="*/ 251033 w 581439"/>
              <a:gd name="connsiteY8" fmla="*/ 153868 h 788246"/>
              <a:gd name="connsiteX9" fmla="*/ 322623 w 581439"/>
              <a:gd name="connsiteY9" fmla="*/ 111397 h 788246"/>
              <a:gd name="connsiteX10" fmla="*/ 434909 w 581439"/>
              <a:gd name="connsiteY10" fmla="*/ 218038 h 788246"/>
              <a:gd name="connsiteX11" fmla="*/ 312420 w 581439"/>
              <a:gd name="connsiteY11" fmla="*/ 510340 h 788246"/>
              <a:gd name="connsiteX12" fmla="*/ 127835 w 581439"/>
              <a:gd name="connsiteY12" fmla="*/ 635818 h 788246"/>
              <a:gd name="connsiteX13" fmla="*/ 30191 w 581439"/>
              <a:gd name="connsiteY13" fmla="*/ 665736 h 788246"/>
              <a:gd name="connsiteX14" fmla="*/ 0 w 581439"/>
              <a:gd name="connsiteY14" fmla="*/ 788246 h 788246"/>
              <a:gd name="connsiteX15" fmla="*/ 231426 w 581439"/>
              <a:gd name="connsiteY15" fmla="*/ 714958 h 788246"/>
              <a:gd name="connsiteX16" fmla="*/ 579882 w 581439"/>
              <a:gd name="connsiteY16" fmla="*/ 253355 h 788246"/>
              <a:gd name="connsiteX17" fmla="*/ 551402 w 581439"/>
              <a:gd name="connsiteY17" fmla="*/ 112004 h 788246"/>
              <a:gd name="connsiteX0" fmla="*/ 1038614 w 1068651"/>
              <a:gd name="connsiteY0" fmla="*/ 112004 h 731116"/>
              <a:gd name="connsiteX1" fmla="*/ 950603 w 1068651"/>
              <a:gd name="connsiteY1" fmla="*/ 28089 h 731116"/>
              <a:gd name="connsiteX2" fmla="*/ 805728 w 1068651"/>
              <a:gd name="connsiteY2" fmla="*/ 847 h 731116"/>
              <a:gd name="connsiteX3" fmla="*/ 804775 w 1068651"/>
              <a:gd name="connsiteY3" fmla="*/ 847 h 731116"/>
              <a:gd name="connsiteX4" fmla="*/ 619878 w 1068651"/>
              <a:gd name="connsiteY4" fmla="*/ 189012 h 731116"/>
              <a:gd name="connsiteX5" fmla="*/ 865718 w 1068651"/>
              <a:gd name="connsiteY5" fmla="*/ 353555 h 731116"/>
              <a:gd name="connsiteX6" fmla="*/ 840057 w 1068651"/>
              <a:gd name="connsiteY6" fmla="*/ 135094 h 731116"/>
              <a:gd name="connsiteX7" fmla="*/ 818995 w 1068651"/>
              <a:gd name="connsiteY7" fmla="*/ 236844 h 731116"/>
              <a:gd name="connsiteX8" fmla="*/ 738245 w 1068651"/>
              <a:gd name="connsiteY8" fmla="*/ 153868 h 731116"/>
              <a:gd name="connsiteX9" fmla="*/ 809835 w 1068651"/>
              <a:gd name="connsiteY9" fmla="*/ 111397 h 731116"/>
              <a:gd name="connsiteX10" fmla="*/ 922121 w 1068651"/>
              <a:gd name="connsiteY10" fmla="*/ 218038 h 731116"/>
              <a:gd name="connsiteX11" fmla="*/ 799632 w 1068651"/>
              <a:gd name="connsiteY11" fmla="*/ 510340 h 731116"/>
              <a:gd name="connsiteX12" fmla="*/ 615047 w 1068651"/>
              <a:gd name="connsiteY12" fmla="*/ 635818 h 731116"/>
              <a:gd name="connsiteX13" fmla="*/ 517403 w 1068651"/>
              <a:gd name="connsiteY13" fmla="*/ 665736 h 731116"/>
              <a:gd name="connsiteX14" fmla="*/ 0 w 1068651"/>
              <a:gd name="connsiteY14" fmla="*/ 676935 h 731116"/>
              <a:gd name="connsiteX15" fmla="*/ 718638 w 1068651"/>
              <a:gd name="connsiteY15" fmla="*/ 714958 h 731116"/>
              <a:gd name="connsiteX16" fmla="*/ 1067094 w 1068651"/>
              <a:gd name="connsiteY16" fmla="*/ 253355 h 731116"/>
              <a:gd name="connsiteX17" fmla="*/ 1038614 w 1068651"/>
              <a:gd name="connsiteY17" fmla="*/ 112004 h 731116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517403 w 1068651"/>
              <a:gd name="connsiteY13" fmla="*/ 66573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56360 w 1068651"/>
              <a:gd name="connsiteY13" fmla="*/ 633231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913 w 1068651"/>
              <a:gd name="connsiteY12" fmla="*/ 72464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3876 w 1068651"/>
              <a:gd name="connsiteY12" fmla="*/ 68472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141 w 1068651"/>
              <a:gd name="connsiteY12" fmla="*/ 742800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7566 w 1068651"/>
              <a:gd name="connsiteY12" fmla="*/ 675524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50631 w 1068651"/>
              <a:gd name="connsiteY12" fmla="*/ 650450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369258 w 1316789"/>
              <a:gd name="connsiteY13" fmla="*/ 627833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9070 w 1316789"/>
              <a:gd name="connsiteY13" fmla="*/ 411391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8536 w 1316789"/>
              <a:gd name="connsiteY13" fmla="*/ 392896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6789" h="797489">
                <a:moveTo>
                  <a:pt x="1286752" y="112004"/>
                </a:moveTo>
                <a:cubicBezTo>
                  <a:pt x="1266750" y="75642"/>
                  <a:pt x="1236014" y="46337"/>
                  <a:pt x="1198741" y="28089"/>
                </a:cubicBezTo>
                <a:cubicBezTo>
                  <a:pt x="1153699" y="6382"/>
                  <a:pt x="1103716" y="-3017"/>
                  <a:pt x="1053866" y="847"/>
                </a:cubicBezTo>
                <a:lnTo>
                  <a:pt x="1052913" y="847"/>
                </a:lnTo>
                <a:cubicBezTo>
                  <a:pt x="904990" y="19421"/>
                  <a:pt x="893710" y="47365"/>
                  <a:pt x="868016" y="189012"/>
                </a:cubicBezTo>
                <a:cubicBezTo>
                  <a:pt x="899780" y="435629"/>
                  <a:pt x="1091289" y="383855"/>
                  <a:pt x="1113856" y="353555"/>
                </a:cubicBezTo>
                <a:cubicBezTo>
                  <a:pt x="1180586" y="263960"/>
                  <a:pt x="1131565" y="144689"/>
                  <a:pt x="1088195" y="135094"/>
                </a:cubicBezTo>
                <a:cubicBezTo>
                  <a:pt x="947960" y="137184"/>
                  <a:pt x="1045917" y="190595"/>
                  <a:pt x="1067133" y="236844"/>
                </a:cubicBezTo>
                <a:cubicBezTo>
                  <a:pt x="1030893" y="233354"/>
                  <a:pt x="974477" y="263120"/>
                  <a:pt x="986383" y="153868"/>
                </a:cubicBezTo>
                <a:cubicBezTo>
                  <a:pt x="1003528" y="135612"/>
                  <a:pt x="1019397" y="134416"/>
                  <a:pt x="1057973" y="111397"/>
                </a:cubicBezTo>
                <a:cubicBezTo>
                  <a:pt x="1130934" y="121875"/>
                  <a:pt x="1160448" y="149268"/>
                  <a:pt x="1170259" y="218038"/>
                </a:cubicBezTo>
                <a:cubicBezTo>
                  <a:pt x="1189309" y="360913"/>
                  <a:pt x="1115017" y="442998"/>
                  <a:pt x="1047770" y="510340"/>
                </a:cubicBezTo>
                <a:cubicBezTo>
                  <a:pt x="994239" y="568156"/>
                  <a:pt x="909097" y="627494"/>
                  <a:pt x="795884" y="655992"/>
                </a:cubicBezTo>
                <a:cubicBezTo>
                  <a:pt x="307341" y="755679"/>
                  <a:pt x="96571" y="388647"/>
                  <a:pt x="98536" y="392896"/>
                </a:cubicBezTo>
                <a:cubicBezTo>
                  <a:pt x="65513" y="405993"/>
                  <a:pt x="2976" y="381412"/>
                  <a:pt x="0" y="450683"/>
                </a:cubicBezTo>
                <a:cubicBezTo>
                  <a:pt x="73336" y="526256"/>
                  <a:pt x="303867" y="921236"/>
                  <a:pt x="900022" y="758560"/>
                </a:cubicBezTo>
                <a:cubicBezTo>
                  <a:pt x="1213939" y="634244"/>
                  <a:pt x="1294182" y="420138"/>
                  <a:pt x="1315232" y="253355"/>
                </a:cubicBezTo>
                <a:cubicBezTo>
                  <a:pt x="1320918" y="204412"/>
                  <a:pt x="1310948" y="154927"/>
                  <a:pt x="1286752" y="112004"/>
                </a:cubicBezTo>
                <a:close/>
              </a:path>
            </a:pathLst>
          </a:custGeom>
          <a:gradFill>
            <a:gsLst>
              <a:gs pos="0">
                <a:srgbClr val="31312B"/>
              </a:gs>
              <a:gs pos="100000">
                <a:srgbClr val="27271B"/>
              </a:gs>
            </a:gsLst>
            <a:lin ang="10800000" scaled="1"/>
          </a:gradFill>
          <a:ln w="9525" cap="flat">
            <a:noFill/>
            <a:prstDash val="solid"/>
            <a:miter/>
          </a:ln>
          <a:scene3d>
            <a:camera prst="orthographicFront"/>
            <a:lightRig rig="threePt" dir="t">
              <a:rot lat="0" lon="0" rev="2400000"/>
            </a:lightRig>
          </a:scene3d>
          <a:sp3d>
            <a:bevelT w="19050" h="38100" prst="coolSlant"/>
          </a:sp3d>
        </p:spPr>
        <p:txBody>
          <a:bodyPr rtlCol="0" anchor="ctr"/>
          <a:lstStyle/>
          <a:p>
            <a:endParaRPr lang="ja-JP" altLang="en-US" dirty="0"/>
          </a:p>
        </p:txBody>
      </p:sp>
      <p:sp>
        <p:nvSpPr>
          <p:cNvPr id="59" name="フリーフォーム: 図形 58">
            <a:extLst>
              <a:ext uri="{FF2B5EF4-FFF2-40B4-BE49-F238E27FC236}">
                <a16:creationId xmlns:a16="http://schemas.microsoft.com/office/drawing/2014/main" id="{1DB2E2BA-64F4-4912-8E9E-76161B704683}"/>
              </a:ext>
            </a:extLst>
          </p:cNvPr>
          <p:cNvSpPr/>
          <p:nvPr/>
        </p:nvSpPr>
        <p:spPr>
          <a:xfrm rot="17001567">
            <a:off x="3652010" y="8778127"/>
            <a:ext cx="1499043" cy="846271"/>
          </a:xfrm>
          <a:custGeom>
            <a:avLst/>
            <a:gdLst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126230 w 452209"/>
              <a:gd name="connsiteY5" fmla="*/ 276596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189286 w 452209"/>
              <a:gd name="connsiteY6" fmla="*/ 15762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71462 w 452209"/>
              <a:gd name="connsiteY7" fmla="*/ 124196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220433 w 452209"/>
              <a:gd name="connsiteY9" fmla="*/ 33994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219004 w 452209"/>
              <a:gd name="connsiteY8" fmla="*/ 33994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48996 w 452209"/>
              <a:gd name="connsiteY9" fmla="*/ 79238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72809 w 452209"/>
              <a:gd name="connsiteY9" fmla="*/ 5066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21373 w 452209"/>
              <a:gd name="connsiteY8" fmla="*/ 105432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90524 w 452209"/>
              <a:gd name="connsiteY7" fmla="*/ 240878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22172 w 452209"/>
              <a:gd name="connsiteY0" fmla="*/ 112004 h 663859"/>
              <a:gd name="connsiteX1" fmla="*/ 334161 w 452209"/>
              <a:gd name="connsiteY1" fmla="*/ 28089 h 663859"/>
              <a:gd name="connsiteX2" fmla="*/ 189286 w 452209"/>
              <a:gd name="connsiteY2" fmla="*/ 847 h 663859"/>
              <a:gd name="connsiteX3" fmla="*/ 188333 w 452209"/>
              <a:gd name="connsiteY3" fmla="*/ 847 h 663859"/>
              <a:gd name="connsiteX4" fmla="*/ 18884 w 452209"/>
              <a:gd name="connsiteY4" fmla="*/ 149818 h 663859"/>
              <a:gd name="connsiteX5" fmla="*/ 219098 w 452209"/>
              <a:gd name="connsiteY5" fmla="*/ 321840 h 663859"/>
              <a:gd name="connsiteX6" fmla="*/ 260723 w 452209"/>
              <a:gd name="connsiteY6" fmla="*/ 138579 h 663859"/>
              <a:gd name="connsiteX7" fmla="*/ 188143 w 452209"/>
              <a:gd name="connsiteY7" fmla="*/ 219447 h 663859"/>
              <a:gd name="connsiteX8" fmla="*/ 118991 w 452209"/>
              <a:gd name="connsiteY8" fmla="*/ 126863 h 663859"/>
              <a:gd name="connsiteX9" fmla="*/ 182334 w 452209"/>
              <a:gd name="connsiteY9" fmla="*/ 69713 h 663859"/>
              <a:gd name="connsiteX10" fmla="*/ 326065 w 452209"/>
              <a:gd name="connsiteY10" fmla="*/ 171821 h 663859"/>
              <a:gd name="connsiteX11" fmla="*/ 183190 w 452209"/>
              <a:gd name="connsiteY11" fmla="*/ 510340 h 663859"/>
              <a:gd name="connsiteX12" fmla="*/ 4215 w 452209"/>
              <a:gd name="connsiteY12" fmla="*/ 646166 h 663859"/>
              <a:gd name="connsiteX13" fmla="*/ 881 w 452209"/>
              <a:gd name="connsiteY13" fmla="*/ 658072 h 663859"/>
              <a:gd name="connsiteX14" fmla="*/ 881 w 452209"/>
              <a:gd name="connsiteY14" fmla="*/ 658072 h 663859"/>
              <a:gd name="connsiteX15" fmla="*/ 13382 w 452209"/>
              <a:gd name="connsiteY15" fmla="*/ 663092 h 663859"/>
              <a:gd name="connsiteX16" fmla="*/ 13740 w 452209"/>
              <a:gd name="connsiteY16" fmla="*/ 662930 h 663859"/>
              <a:gd name="connsiteX17" fmla="*/ 450652 w 452209"/>
              <a:gd name="connsiteY17" fmla="*/ 253355 h 663859"/>
              <a:gd name="connsiteX18" fmla="*/ 422172 w 452209"/>
              <a:gd name="connsiteY18" fmla="*/ 112004 h 663859"/>
              <a:gd name="connsiteX0" fmla="*/ 447484 w 477521"/>
              <a:gd name="connsiteY0" fmla="*/ 112004 h 793952"/>
              <a:gd name="connsiteX1" fmla="*/ 359473 w 477521"/>
              <a:gd name="connsiteY1" fmla="*/ 28089 h 793952"/>
              <a:gd name="connsiteX2" fmla="*/ 214598 w 477521"/>
              <a:gd name="connsiteY2" fmla="*/ 847 h 793952"/>
              <a:gd name="connsiteX3" fmla="*/ 213645 w 477521"/>
              <a:gd name="connsiteY3" fmla="*/ 847 h 793952"/>
              <a:gd name="connsiteX4" fmla="*/ 44196 w 477521"/>
              <a:gd name="connsiteY4" fmla="*/ 149818 h 793952"/>
              <a:gd name="connsiteX5" fmla="*/ 244410 w 477521"/>
              <a:gd name="connsiteY5" fmla="*/ 321840 h 793952"/>
              <a:gd name="connsiteX6" fmla="*/ 286035 w 477521"/>
              <a:gd name="connsiteY6" fmla="*/ 138579 h 793952"/>
              <a:gd name="connsiteX7" fmla="*/ 213455 w 477521"/>
              <a:gd name="connsiteY7" fmla="*/ 219447 h 793952"/>
              <a:gd name="connsiteX8" fmla="*/ 144303 w 477521"/>
              <a:gd name="connsiteY8" fmla="*/ 126863 h 793952"/>
              <a:gd name="connsiteX9" fmla="*/ 207646 w 477521"/>
              <a:gd name="connsiteY9" fmla="*/ 69713 h 793952"/>
              <a:gd name="connsiteX10" fmla="*/ 351377 w 477521"/>
              <a:gd name="connsiteY10" fmla="*/ 171821 h 793952"/>
              <a:gd name="connsiteX11" fmla="*/ 208502 w 477521"/>
              <a:gd name="connsiteY11" fmla="*/ 510340 h 793952"/>
              <a:gd name="connsiteX12" fmla="*/ 29527 w 477521"/>
              <a:gd name="connsiteY12" fmla="*/ 646166 h 793952"/>
              <a:gd name="connsiteX13" fmla="*/ 26193 w 477521"/>
              <a:gd name="connsiteY13" fmla="*/ 658072 h 793952"/>
              <a:gd name="connsiteX14" fmla="*/ 0 w 477521"/>
              <a:gd name="connsiteY14" fmla="*/ 793803 h 793952"/>
              <a:gd name="connsiteX15" fmla="*/ 38694 w 477521"/>
              <a:gd name="connsiteY15" fmla="*/ 663092 h 793952"/>
              <a:gd name="connsiteX16" fmla="*/ 39052 w 477521"/>
              <a:gd name="connsiteY16" fmla="*/ 662930 h 793952"/>
              <a:gd name="connsiteX17" fmla="*/ 475964 w 477521"/>
              <a:gd name="connsiteY17" fmla="*/ 253355 h 793952"/>
              <a:gd name="connsiteX18" fmla="*/ 447484 w 477521"/>
              <a:gd name="connsiteY18" fmla="*/ 112004 h 793952"/>
              <a:gd name="connsiteX0" fmla="*/ 471351 w 501388"/>
              <a:gd name="connsiteY0" fmla="*/ 112004 h 793952"/>
              <a:gd name="connsiteX1" fmla="*/ 383340 w 501388"/>
              <a:gd name="connsiteY1" fmla="*/ 28089 h 793952"/>
              <a:gd name="connsiteX2" fmla="*/ 238465 w 501388"/>
              <a:gd name="connsiteY2" fmla="*/ 847 h 793952"/>
              <a:gd name="connsiteX3" fmla="*/ 237512 w 501388"/>
              <a:gd name="connsiteY3" fmla="*/ 847 h 793952"/>
              <a:gd name="connsiteX4" fmla="*/ 68063 w 501388"/>
              <a:gd name="connsiteY4" fmla="*/ 149818 h 793952"/>
              <a:gd name="connsiteX5" fmla="*/ 268277 w 501388"/>
              <a:gd name="connsiteY5" fmla="*/ 321840 h 793952"/>
              <a:gd name="connsiteX6" fmla="*/ 309902 w 501388"/>
              <a:gd name="connsiteY6" fmla="*/ 138579 h 793952"/>
              <a:gd name="connsiteX7" fmla="*/ 237322 w 501388"/>
              <a:gd name="connsiteY7" fmla="*/ 219447 h 793952"/>
              <a:gd name="connsiteX8" fmla="*/ 168170 w 501388"/>
              <a:gd name="connsiteY8" fmla="*/ 126863 h 793952"/>
              <a:gd name="connsiteX9" fmla="*/ 231513 w 501388"/>
              <a:gd name="connsiteY9" fmla="*/ 69713 h 793952"/>
              <a:gd name="connsiteX10" fmla="*/ 375244 w 501388"/>
              <a:gd name="connsiteY10" fmla="*/ 171821 h 793952"/>
              <a:gd name="connsiteX11" fmla="*/ 232369 w 501388"/>
              <a:gd name="connsiteY11" fmla="*/ 510340 h 793952"/>
              <a:gd name="connsiteX12" fmla="*/ 53394 w 501388"/>
              <a:gd name="connsiteY12" fmla="*/ 646166 h 793952"/>
              <a:gd name="connsiteX13" fmla="*/ 54 w 501388"/>
              <a:gd name="connsiteY13" fmla="*/ 719984 h 793952"/>
              <a:gd name="connsiteX14" fmla="*/ 23867 w 501388"/>
              <a:gd name="connsiteY14" fmla="*/ 793803 h 793952"/>
              <a:gd name="connsiteX15" fmla="*/ 62561 w 501388"/>
              <a:gd name="connsiteY15" fmla="*/ 663092 h 793952"/>
              <a:gd name="connsiteX16" fmla="*/ 62919 w 501388"/>
              <a:gd name="connsiteY16" fmla="*/ 662930 h 793952"/>
              <a:gd name="connsiteX17" fmla="*/ 499831 w 501388"/>
              <a:gd name="connsiteY17" fmla="*/ 253355 h 793952"/>
              <a:gd name="connsiteX18" fmla="*/ 471351 w 501388"/>
              <a:gd name="connsiteY18" fmla="*/ 112004 h 793952"/>
              <a:gd name="connsiteX0" fmla="*/ 471351 w 501388"/>
              <a:gd name="connsiteY0" fmla="*/ 112004 h 793948"/>
              <a:gd name="connsiteX1" fmla="*/ 383340 w 501388"/>
              <a:gd name="connsiteY1" fmla="*/ 28089 h 793948"/>
              <a:gd name="connsiteX2" fmla="*/ 238465 w 501388"/>
              <a:gd name="connsiteY2" fmla="*/ 847 h 793948"/>
              <a:gd name="connsiteX3" fmla="*/ 237512 w 501388"/>
              <a:gd name="connsiteY3" fmla="*/ 847 h 793948"/>
              <a:gd name="connsiteX4" fmla="*/ 68063 w 501388"/>
              <a:gd name="connsiteY4" fmla="*/ 149818 h 793948"/>
              <a:gd name="connsiteX5" fmla="*/ 268277 w 501388"/>
              <a:gd name="connsiteY5" fmla="*/ 321840 h 793948"/>
              <a:gd name="connsiteX6" fmla="*/ 309902 w 501388"/>
              <a:gd name="connsiteY6" fmla="*/ 138579 h 793948"/>
              <a:gd name="connsiteX7" fmla="*/ 237322 w 501388"/>
              <a:gd name="connsiteY7" fmla="*/ 219447 h 793948"/>
              <a:gd name="connsiteX8" fmla="*/ 168170 w 501388"/>
              <a:gd name="connsiteY8" fmla="*/ 126863 h 793948"/>
              <a:gd name="connsiteX9" fmla="*/ 231513 w 501388"/>
              <a:gd name="connsiteY9" fmla="*/ 69713 h 793948"/>
              <a:gd name="connsiteX10" fmla="*/ 375244 w 501388"/>
              <a:gd name="connsiteY10" fmla="*/ 171821 h 793948"/>
              <a:gd name="connsiteX11" fmla="*/ 232369 w 501388"/>
              <a:gd name="connsiteY11" fmla="*/ 510340 h 793948"/>
              <a:gd name="connsiteX12" fmla="*/ 53394 w 501388"/>
              <a:gd name="connsiteY12" fmla="*/ 646166 h 793948"/>
              <a:gd name="connsiteX13" fmla="*/ 54 w 501388"/>
              <a:gd name="connsiteY13" fmla="*/ 719984 h 793948"/>
              <a:gd name="connsiteX14" fmla="*/ 23867 w 501388"/>
              <a:gd name="connsiteY14" fmla="*/ 793803 h 793948"/>
              <a:gd name="connsiteX15" fmla="*/ 62561 w 501388"/>
              <a:gd name="connsiteY15" fmla="*/ 663092 h 793948"/>
              <a:gd name="connsiteX16" fmla="*/ 115306 w 501388"/>
              <a:gd name="connsiteY16" fmla="*/ 684361 h 793948"/>
              <a:gd name="connsiteX17" fmla="*/ 499831 w 501388"/>
              <a:gd name="connsiteY17" fmla="*/ 253355 h 793948"/>
              <a:gd name="connsiteX18" fmla="*/ 471351 w 501388"/>
              <a:gd name="connsiteY18" fmla="*/ 112004 h 793948"/>
              <a:gd name="connsiteX0" fmla="*/ 471351 w 501388"/>
              <a:gd name="connsiteY0" fmla="*/ 112004 h 794068"/>
              <a:gd name="connsiteX1" fmla="*/ 383340 w 501388"/>
              <a:gd name="connsiteY1" fmla="*/ 28089 h 794068"/>
              <a:gd name="connsiteX2" fmla="*/ 238465 w 501388"/>
              <a:gd name="connsiteY2" fmla="*/ 847 h 794068"/>
              <a:gd name="connsiteX3" fmla="*/ 237512 w 501388"/>
              <a:gd name="connsiteY3" fmla="*/ 847 h 794068"/>
              <a:gd name="connsiteX4" fmla="*/ 68063 w 501388"/>
              <a:gd name="connsiteY4" fmla="*/ 149818 h 794068"/>
              <a:gd name="connsiteX5" fmla="*/ 268277 w 501388"/>
              <a:gd name="connsiteY5" fmla="*/ 321840 h 794068"/>
              <a:gd name="connsiteX6" fmla="*/ 309902 w 501388"/>
              <a:gd name="connsiteY6" fmla="*/ 138579 h 794068"/>
              <a:gd name="connsiteX7" fmla="*/ 237322 w 501388"/>
              <a:gd name="connsiteY7" fmla="*/ 219447 h 794068"/>
              <a:gd name="connsiteX8" fmla="*/ 168170 w 501388"/>
              <a:gd name="connsiteY8" fmla="*/ 126863 h 794068"/>
              <a:gd name="connsiteX9" fmla="*/ 231513 w 501388"/>
              <a:gd name="connsiteY9" fmla="*/ 69713 h 794068"/>
              <a:gd name="connsiteX10" fmla="*/ 375244 w 501388"/>
              <a:gd name="connsiteY10" fmla="*/ 171821 h 794068"/>
              <a:gd name="connsiteX11" fmla="*/ 232369 w 501388"/>
              <a:gd name="connsiteY11" fmla="*/ 510340 h 794068"/>
              <a:gd name="connsiteX12" fmla="*/ 53394 w 501388"/>
              <a:gd name="connsiteY12" fmla="*/ 646166 h 794068"/>
              <a:gd name="connsiteX13" fmla="*/ 54 w 501388"/>
              <a:gd name="connsiteY13" fmla="*/ 719984 h 794068"/>
              <a:gd name="connsiteX14" fmla="*/ 23867 w 501388"/>
              <a:gd name="connsiteY14" fmla="*/ 793803 h 794068"/>
              <a:gd name="connsiteX15" fmla="*/ 81611 w 501388"/>
              <a:gd name="connsiteY15" fmla="*/ 717861 h 794068"/>
              <a:gd name="connsiteX16" fmla="*/ 115306 w 501388"/>
              <a:gd name="connsiteY16" fmla="*/ 684361 h 794068"/>
              <a:gd name="connsiteX17" fmla="*/ 499831 w 501388"/>
              <a:gd name="connsiteY17" fmla="*/ 253355 h 794068"/>
              <a:gd name="connsiteX18" fmla="*/ 471351 w 501388"/>
              <a:gd name="connsiteY18" fmla="*/ 112004 h 794068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15306 w 501388"/>
              <a:gd name="connsiteY15" fmla="*/ 684361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89112 w 501388"/>
              <a:gd name="connsiteY15" fmla="*/ 670073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471351 w 501388"/>
              <a:gd name="connsiteY0" fmla="*/ 112004 h 793803"/>
              <a:gd name="connsiteX1" fmla="*/ 383340 w 501388"/>
              <a:gd name="connsiteY1" fmla="*/ 28089 h 793803"/>
              <a:gd name="connsiteX2" fmla="*/ 238465 w 501388"/>
              <a:gd name="connsiteY2" fmla="*/ 847 h 793803"/>
              <a:gd name="connsiteX3" fmla="*/ 237512 w 501388"/>
              <a:gd name="connsiteY3" fmla="*/ 847 h 793803"/>
              <a:gd name="connsiteX4" fmla="*/ 68063 w 501388"/>
              <a:gd name="connsiteY4" fmla="*/ 149818 h 793803"/>
              <a:gd name="connsiteX5" fmla="*/ 268277 w 501388"/>
              <a:gd name="connsiteY5" fmla="*/ 321840 h 793803"/>
              <a:gd name="connsiteX6" fmla="*/ 309902 w 501388"/>
              <a:gd name="connsiteY6" fmla="*/ 138579 h 793803"/>
              <a:gd name="connsiteX7" fmla="*/ 237322 w 501388"/>
              <a:gd name="connsiteY7" fmla="*/ 219447 h 793803"/>
              <a:gd name="connsiteX8" fmla="*/ 168170 w 501388"/>
              <a:gd name="connsiteY8" fmla="*/ 126863 h 793803"/>
              <a:gd name="connsiteX9" fmla="*/ 231513 w 501388"/>
              <a:gd name="connsiteY9" fmla="*/ 69713 h 793803"/>
              <a:gd name="connsiteX10" fmla="*/ 375244 w 501388"/>
              <a:gd name="connsiteY10" fmla="*/ 171821 h 793803"/>
              <a:gd name="connsiteX11" fmla="*/ 232369 w 501388"/>
              <a:gd name="connsiteY11" fmla="*/ 510340 h 793803"/>
              <a:gd name="connsiteX12" fmla="*/ 53394 w 501388"/>
              <a:gd name="connsiteY12" fmla="*/ 646166 h 793803"/>
              <a:gd name="connsiteX13" fmla="*/ 54 w 501388"/>
              <a:gd name="connsiteY13" fmla="*/ 719984 h 793803"/>
              <a:gd name="connsiteX14" fmla="*/ 23867 w 501388"/>
              <a:gd name="connsiteY14" fmla="*/ 793803 h 793803"/>
              <a:gd name="connsiteX15" fmla="*/ 136737 w 501388"/>
              <a:gd name="connsiteY15" fmla="*/ 677216 h 793803"/>
              <a:gd name="connsiteX16" fmla="*/ 499831 w 501388"/>
              <a:gd name="connsiteY16" fmla="*/ 253355 h 793803"/>
              <a:gd name="connsiteX17" fmla="*/ 471351 w 501388"/>
              <a:gd name="connsiteY17" fmla="*/ 112004 h 793803"/>
              <a:gd name="connsiteX0" fmla="*/ 517004 w 547041"/>
              <a:gd name="connsiteY0" fmla="*/ 112004 h 793803"/>
              <a:gd name="connsiteX1" fmla="*/ 428993 w 547041"/>
              <a:gd name="connsiteY1" fmla="*/ 28089 h 793803"/>
              <a:gd name="connsiteX2" fmla="*/ 284118 w 547041"/>
              <a:gd name="connsiteY2" fmla="*/ 847 h 793803"/>
              <a:gd name="connsiteX3" fmla="*/ 283165 w 547041"/>
              <a:gd name="connsiteY3" fmla="*/ 847 h 793803"/>
              <a:gd name="connsiteX4" fmla="*/ 113716 w 547041"/>
              <a:gd name="connsiteY4" fmla="*/ 149818 h 793803"/>
              <a:gd name="connsiteX5" fmla="*/ 313930 w 547041"/>
              <a:gd name="connsiteY5" fmla="*/ 321840 h 793803"/>
              <a:gd name="connsiteX6" fmla="*/ 355555 w 547041"/>
              <a:gd name="connsiteY6" fmla="*/ 138579 h 793803"/>
              <a:gd name="connsiteX7" fmla="*/ 282975 w 547041"/>
              <a:gd name="connsiteY7" fmla="*/ 219447 h 793803"/>
              <a:gd name="connsiteX8" fmla="*/ 213823 w 547041"/>
              <a:gd name="connsiteY8" fmla="*/ 126863 h 793803"/>
              <a:gd name="connsiteX9" fmla="*/ 277166 w 547041"/>
              <a:gd name="connsiteY9" fmla="*/ 69713 h 793803"/>
              <a:gd name="connsiteX10" fmla="*/ 420897 w 547041"/>
              <a:gd name="connsiteY10" fmla="*/ 171821 h 793803"/>
              <a:gd name="connsiteX11" fmla="*/ 278022 w 547041"/>
              <a:gd name="connsiteY11" fmla="*/ 510340 h 793803"/>
              <a:gd name="connsiteX12" fmla="*/ 99047 w 547041"/>
              <a:gd name="connsiteY12" fmla="*/ 646166 h 793803"/>
              <a:gd name="connsiteX13" fmla="*/ 29 w 547041"/>
              <a:gd name="connsiteY13" fmla="*/ 648307 h 793803"/>
              <a:gd name="connsiteX14" fmla="*/ 69520 w 547041"/>
              <a:gd name="connsiteY14" fmla="*/ 793803 h 793803"/>
              <a:gd name="connsiteX15" fmla="*/ 182390 w 547041"/>
              <a:gd name="connsiteY15" fmla="*/ 677216 h 793803"/>
              <a:gd name="connsiteX16" fmla="*/ 545484 w 547041"/>
              <a:gd name="connsiteY16" fmla="*/ 253355 h 793803"/>
              <a:gd name="connsiteX17" fmla="*/ 517004 w 547041"/>
              <a:gd name="connsiteY17" fmla="*/ 112004 h 793803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13097 w 577748"/>
              <a:gd name="connsiteY15" fmla="*/ 677216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44423 w 577748"/>
              <a:gd name="connsiteY4" fmla="*/ 149818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44637 w 577748"/>
              <a:gd name="connsiteY5" fmla="*/ 321840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7873 w 577748"/>
              <a:gd name="connsiteY9" fmla="*/ 6971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09190 w 577748"/>
              <a:gd name="connsiteY9" fmla="*/ 112621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4530 w 577748"/>
              <a:gd name="connsiteY8" fmla="*/ 126863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51604 w 577748"/>
              <a:gd name="connsiteY10" fmla="*/ 171821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86262 w 577748"/>
              <a:gd name="connsiteY6" fmla="*/ 138579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13682 w 577748"/>
              <a:gd name="connsiteY7" fmla="*/ 219447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59621 w 577748"/>
              <a:gd name="connsiteY6" fmla="*/ 148912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1775 w 577748"/>
              <a:gd name="connsiteY7" fmla="*/ 239199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42003 w 577748"/>
              <a:gd name="connsiteY7" fmla="*/ 259543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71686 w 577748"/>
              <a:gd name="connsiteY7" fmla="*/ 30214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20426 w 577748"/>
              <a:gd name="connsiteY9" fmla="*/ 95493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287404 w 577748"/>
              <a:gd name="connsiteY7" fmla="*/ 23730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14771 w 577748"/>
              <a:gd name="connsiteY7" fmla="*/ 242010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0736 w 577748"/>
              <a:gd name="connsiteY13" fmla="*/ 648307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9754 w 577748"/>
              <a:gd name="connsiteY12" fmla="*/ 646166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37490 w 577748"/>
              <a:gd name="connsiteY13" fmla="*/ 678891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47711 w 577748"/>
              <a:gd name="connsiteY0" fmla="*/ 112004 h 779040"/>
              <a:gd name="connsiteX1" fmla="*/ 459700 w 577748"/>
              <a:gd name="connsiteY1" fmla="*/ 28089 h 779040"/>
              <a:gd name="connsiteX2" fmla="*/ 314825 w 577748"/>
              <a:gd name="connsiteY2" fmla="*/ 847 h 779040"/>
              <a:gd name="connsiteX3" fmla="*/ 313872 w 577748"/>
              <a:gd name="connsiteY3" fmla="*/ 847 h 779040"/>
              <a:gd name="connsiteX4" fmla="*/ 128975 w 577748"/>
              <a:gd name="connsiteY4" fmla="*/ 189012 h 779040"/>
              <a:gd name="connsiteX5" fmla="*/ 374815 w 577748"/>
              <a:gd name="connsiteY5" fmla="*/ 353555 h 779040"/>
              <a:gd name="connsiteX6" fmla="*/ 349154 w 577748"/>
              <a:gd name="connsiteY6" fmla="*/ 135094 h 779040"/>
              <a:gd name="connsiteX7" fmla="*/ 328092 w 577748"/>
              <a:gd name="connsiteY7" fmla="*/ 236844 h 779040"/>
              <a:gd name="connsiteX8" fmla="*/ 247342 w 577748"/>
              <a:gd name="connsiteY8" fmla="*/ 153868 h 779040"/>
              <a:gd name="connsiteX9" fmla="*/ 318932 w 577748"/>
              <a:gd name="connsiteY9" fmla="*/ 111397 h 779040"/>
              <a:gd name="connsiteX10" fmla="*/ 431218 w 577748"/>
              <a:gd name="connsiteY10" fmla="*/ 218038 h 779040"/>
              <a:gd name="connsiteX11" fmla="*/ 308729 w 577748"/>
              <a:gd name="connsiteY11" fmla="*/ 510340 h 779040"/>
              <a:gd name="connsiteX12" fmla="*/ 124144 w 577748"/>
              <a:gd name="connsiteY12" fmla="*/ 635818 h 779040"/>
              <a:gd name="connsiteX13" fmla="*/ 26500 w 577748"/>
              <a:gd name="connsiteY13" fmla="*/ 665736 h 779040"/>
              <a:gd name="connsiteX14" fmla="*/ 0 w 577748"/>
              <a:gd name="connsiteY14" fmla="*/ 779040 h 779040"/>
              <a:gd name="connsiteX15" fmla="*/ 227735 w 577748"/>
              <a:gd name="connsiteY15" fmla="*/ 714958 h 779040"/>
              <a:gd name="connsiteX16" fmla="*/ 576191 w 577748"/>
              <a:gd name="connsiteY16" fmla="*/ 253355 h 779040"/>
              <a:gd name="connsiteX17" fmla="*/ 547711 w 577748"/>
              <a:gd name="connsiteY17" fmla="*/ 112004 h 779040"/>
              <a:gd name="connsiteX0" fmla="*/ 551402 w 581439"/>
              <a:gd name="connsiteY0" fmla="*/ 112004 h 788246"/>
              <a:gd name="connsiteX1" fmla="*/ 463391 w 581439"/>
              <a:gd name="connsiteY1" fmla="*/ 28089 h 788246"/>
              <a:gd name="connsiteX2" fmla="*/ 318516 w 581439"/>
              <a:gd name="connsiteY2" fmla="*/ 847 h 788246"/>
              <a:gd name="connsiteX3" fmla="*/ 317563 w 581439"/>
              <a:gd name="connsiteY3" fmla="*/ 847 h 788246"/>
              <a:gd name="connsiteX4" fmla="*/ 132666 w 581439"/>
              <a:gd name="connsiteY4" fmla="*/ 189012 h 788246"/>
              <a:gd name="connsiteX5" fmla="*/ 378506 w 581439"/>
              <a:gd name="connsiteY5" fmla="*/ 353555 h 788246"/>
              <a:gd name="connsiteX6" fmla="*/ 352845 w 581439"/>
              <a:gd name="connsiteY6" fmla="*/ 135094 h 788246"/>
              <a:gd name="connsiteX7" fmla="*/ 331783 w 581439"/>
              <a:gd name="connsiteY7" fmla="*/ 236844 h 788246"/>
              <a:gd name="connsiteX8" fmla="*/ 251033 w 581439"/>
              <a:gd name="connsiteY8" fmla="*/ 153868 h 788246"/>
              <a:gd name="connsiteX9" fmla="*/ 322623 w 581439"/>
              <a:gd name="connsiteY9" fmla="*/ 111397 h 788246"/>
              <a:gd name="connsiteX10" fmla="*/ 434909 w 581439"/>
              <a:gd name="connsiteY10" fmla="*/ 218038 h 788246"/>
              <a:gd name="connsiteX11" fmla="*/ 312420 w 581439"/>
              <a:gd name="connsiteY11" fmla="*/ 510340 h 788246"/>
              <a:gd name="connsiteX12" fmla="*/ 127835 w 581439"/>
              <a:gd name="connsiteY12" fmla="*/ 635818 h 788246"/>
              <a:gd name="connsiteX13" fmla="*/ 30191 w 581439"/>
              <a:gd name="connsiteY13" fmla="*/ 665736 h 788246"/>
              <a:gd name="connsiteX14" fmla="*/ 0 w 581439"/>
              <a:gd name="connsiteY14" fmla="*/ 788246 h 788246"/>
              <a:gd name="connsiteX15" fmla="*/ 231426 w 581439"/>
              <a:gd name="connsiteY15" fmla="*/ 714958 h 788246"/>
              <a:gd name="connsiteX16" fmla="*/ 579882 w 581439"/>
              <a:gd name="connsiteY16" fmla="*/ 253355 h 788246"/>
              <a:gd name="connsiteX17" fmla="*/ 551402 w 581439"/>
              <a:gd name="connsiteY17" fmla="*/ 112004 h 788246"/>
              <a:gd name="connsiteX0" fmla="*/ 1038614 w 1068651"/>
              <a:gd name="connsiteY0" fmla="*/ 112004 h 731116"/>
              <a:gd name="connsiteX1" fmla="*/ 950603 w 1068651"/>
              <a:gd name="connsiteY1" fmla="*/ 28089 h 731116"/>
              <a:gd name="connsiteX2" fmla="*/ 805728 w 1068651"/>
              <a:gd name="connsiteY2" fmla="*/ 847 h 731116"/>
              <a:gd name="connsiteX3" fmla="*/ 804775 w 1068651"/>
              <a:gd name="connsiteY3" fmla="*/ 847 h 731116"/>
              <a:gd name="connsiteX4" fmla="*/ 619878 w 1068651"/>
              <a:gd name="connsiteY4" fmla="*/ 189012 h 731116"/>
              <a:gd name="connsiteX5" fmla="*/ 865718 w 1068651"/>
              <a:gd name="connsiteY5" fmla="*/ 353555 h 731116"/>
              <a:gd name="connsiteX6" fmla="*/ 840057 w 1068651"/>
              <a:gd name="connsiteY6" fmla="*/ 135094 h 731116"/>
              <a:gd name="connsiteX7" fmla="*/ 818995 w 1068651"/>
              <a:gd name="connsiteY7" fmla="*/ 236844 h 731116"/>
              <a:gd name="connsiteX8" fmla="*/ 738245 w 1068651"/>
              <a:gd name="connsiteY8" fmla="*/ 153868 h 731116"/>
              <a:gd name="connsiteX9" fmla="*/ 809835 w 1068651"/>
              <a:gd name="connsiteY9" fmla="*/ 111397 h 731116"/>
              <a:gd name="connsiteX10" fmla="*/ 922121 w 1068651"/>
              <a:gd name="connsiteY10" fmla="*/ 218038 h 731116"/>
              <a:gd name="connsiteX11" fmla="*/ 799632 w 1068651"/>
              <a:gd name="connsiteY11" fmla="*/ 510340 h 731116"/>
              <a:gd name="connsiteX12" fmla="*/ 615047 w 1068651"/>
              <a:gd name="connsiteY12" fmla="*/ 635818 h 731116"/>
              <a:gd name="connsiteX13" fmla="*/ 517403 w 1068651"/>
              <a:gd name="connsiteY13" fmla="*/ 665736 h 731116"/>
              <a:gd name="connsiteX14" fmla="*/ 0 w 1068651"/>
              <a:gd name="connsiteY14" fmla="*/ 676935 h 731116"/>
              <a:gd name="connsiteX15" fmla="*/ 718638 w 1068651"/>
              <a:gd name="connsiteY15" fmla="*/ 714958 h 731116"/>
              <a:gd name="connsiteX16" fmla="*/ 1067094 w 1068651"/>
              <a:gd name="connsiteY16" fmla="*/ 253355 h 731116"/>
              <a:gd name="connsiteX17" fmla="*/ 1038614 w 1068651"/>
              <a:gd name="connsiteY17" fmla="*/ 112004 h 731116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517403 w 1068651"/>
              <a:gd name="connsiteY13" fmla="*/ 66573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56360 w 1068651"/>
              <a:gd name="connsiteY13" fmla="*/ 633231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615047 w 1068651"/>
              <a:gd name="connsiteY12" fmla="*/ 635818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70720 w 1068651"/>
              <a:gd name="connsiteY12" fmla="*/ 69966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913 w 1068651"/>
              <a:gd name="connsiteY12" fmla="*/ 72464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3876 w 1068651"/>
              <a:gd name="connsiteY12" fmla="*/ 684729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411141 w 1068651"/>
              <a:gd name="connsiteY12" fmla="*/ 742800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27566 w 1068651"/>
              <a:gd name="connsiteY12" fmla="*/ 675524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9859 w 1068651"/>
              <a:gd name="connsiteY12" fmla="*/ 668601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67581 w 1068651"/>
              <a:gd name="connsiteY13" fmla="*/ 653926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46939 w 1068651"/>
              <a:gd name="connsiteY12" fmla="*/ 659657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038614 w 1068651"/>
              <a:gd name="connsiteY0" fmla="*/ 112004 h 794413"/>
              <a:gd name="connsiteX1" fmla="*/ 950603 w 1068651"/>
              <a:gd name="connsiteY1" fmla="*/ 28089 h 794413"/>
              <a:gd name="connsiteX2" fmla="*/ 805728 w 1068651"/>
              <a:gd name="connsiteY2" fmla="*/ 847 h 794413"/>
              <a:gd name="connsiteX3" fmla="*/ 804775 w 1068651"/>
              <a:gd name="connsiteY3" fmla="*/ 847 h 794413"/>
              <a:gd name="connsiteX4" fmla="*/ 619878 w 1068651"/>
              <a:gd name="connsiteY4" fmla="*/ 189012 h 794413"/>
              <a:gd name="connsiteX5" fmla="*/ 865718 w 1068651"/>
              <a:gd name="connsiteY5" fmla="*/ 353555 h 794413"/>
              <a:gd name="connsiteX6" fmla="*/ 840057 w 1068651"/>
              <a:gd name="connsiteY6" fmla="*/ 135094 h 794413"/>
              <a:gd name="connsiteX7" fmla="*/ 818995 w 1068651"/>
              <a:gd name="connsiteY7" fmla="*/ 236844 h 794413"/>
              <a:gd name="connsiteX8" fmla="*/ 738245 w 1068651"/>
              <a:gd name="connsiteY8" fmla="*/ 153868 h 794413"/>
              <a:gd name="connsiteX9" fmla="*/ 809835 w 1068651"/>
              <a:gd name="connsiteY9" fmla="*/ 111397 h 794413"/>
              <a:gd name="connsiteX10" fmla="*/ 922121 w 1068651"/>
              <a:gd name="connsiteY10" fmla="*/ 218038 h 794413"/>
              <a:gd name="connsiteX11" fmla="*/ 799632 w 1068651"/>
              <a:gd name="connsiteY11" fmla="*/ 510340 h 794413"/>
              <a:gd name="connsiteX12" fmla="*/ 550631 w 1068651"/>
              <a:gd name="connsiteY12" fmla="*/ 650450 h 794413"/>
              <a:gd name="connsiteX13" fmla="*/ 121120 w 1068651"/>
              <a:gd name="connsiteY13" fmla="*/ 627833 h 794413"/>
              <a:gd name="connsiteX14" fmla="*/ 0 w 1068651"/>
              <a:gd name="connsiteY14" fmla="*/ 676935 h 794413"/>
              <a:gd name="connsiteX15" fmla="*/ 718638 w 1068651"/>
              <a:gd name="connsiteY15" fmla="*/ 714958 h 794413"/>
              <a:gd name="connsiteX16" fmla="*/ 1067094 w 1068651"/>
              <a:gd name="connsiteY16" fmla="*/ 253355 h 794413"/>
              <a:gd name="connsiteX17" fmla="*/ 1038614 w 1068651"/>
              <a:gd name="connsiteY17" fmla="*/ 112004 h 794413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369258 w 1316789"/>
              <a:gd name="connsiteY13" fmla="*/ 627833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764968"/>
              <a:gd name="connsiteX1" fmla="*/ 1198741 w 1316789"/>
              <a:gd name="connsiteY1" fmla="*/ 28089 h 764968"/>
              <a:gd name="connsiteX2" fmla="*/ 1053866 w 1316789"/>
              <a:gd name="connsiteY2" fmla="*/ 847 h 764968"/>
              <a:gd name="connsiteX3" fmla="*/ 1052913 w 1316789"/>
              <a:gd name="connsiteY3" fmla="*/ 847 h 764968"/>
              <a:gd name="connsiteX4" fmla="*/ 868016 w 1316789"/>
              <a:gd name="connsiteY4" fmla="*/ 189012 h 764968"/>
              <a:gd name="connsiteX5" fmla="*/ 1113856 w 1316789"/>
              <a:gd name="connsiteY5" fmla="*/ 353555 h 764968"/>
              <a:gd name="connsiteX6" fmla="*/ 1088195 w 1316789"/>
              <a:gd name="connsiteY6" fmla="*/ 135094 h 764968"/>
              <a:gd name="connsiteX7" fmla="*/ 1067133 w 1316789"/>
              <a:gd name="connsiteY7" fmla="*/ 236844 h 764968"/>
              <a:gd name="connsiteX8" fmla="*/ 986383 w 1316789"/>
              <a:gd name="connsiteY8" fmla="*/ 153868 h 764968"/>
              <a:gd name="connsiteX9" fmla="*/ 1057973 w 1316789"/>
              <a:gd name="connsiteY9" fmla="*/ 111397 h 764968"/>
              <a:gd name="connsiteX10" fmla="*/ 1170259 w 1316789"/>
              <a:gd name="connsiteY10" fmla="*/ 218038 h 764968"/>
              <a:gd name="connsiteX11" fmla="*/ 1047770 w 1316789"/>
              <a:gd name="connsiteY11" fmla="*/ 510340 h 764968"/>
              <a:gd name="connsiteX12" fmla="*/ 798769 w 1316789"/>
              <a:gd name="connsiteY12" fmla="*/ 650450 h 764968"/>
              <a:gd name="connsiteX13" fmla="*/ 99070 w 1316789"/>
              <a:gd name="connsiteY13" fmla="*/ 411391 h 764968"/>
              <a:gd name="connsiteX14" fmla="*/ 0 w 1316789"/>
              <a:gd name="connsiteY14" fmla="*/ 450683 h 764968"/>
              <a:gd name="connsiteX15" fmla="*/ 966776 w 1316789"/>
              <a:gd name="connsiteY15" fmla="*/ 714958 h 764968"/>
              <a:gd name="connsiteX16" fmla="*/ 1315232 w 1316789"/>
              <a:gd name="connsiteY16" fmla="*/ 253355 h 764968"/>
              <a:gd name="connsiteX17" fmla="*/ 1286752 w 1316789"/>
              <a:gd name="connsiteY17" fmla="*/ 112004 h 764968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804094"/>
              <a:gd name="connsiteX1" fmla="*/ 1198741 w 1316789"/>
              <a:gd name="connsiteY1" fmla="*/ 28089 h 804094"/>
              <a:gd name="connsiteX2" fmla="*/ 1053866 w 1316789"/>
              <a:gd name="connsiteY2" fmla="*/ 847 h 804094"/>
              <a:gd name="connsiteX3" fmla="*/ 1052913 w 1316789"/>
              <a:gd name="connsiteY3" fmla="*/ 847 h 804094"/>
              <a:gd name="connsiteX4" fmla="*/ 868016 w 1316789"/>
              <a:gd name="connsiteY4" fmla="*/ 189012 h 804094"/>
              <a:gd name="connsiteX5" fmla="*/ 1113856 w 1316789"/>
              <a:gd name="connsiteY5" fmla="*/ 353555 h 804094"/>
              <a:gd name="connsiteX6" fmla="*/ 1088195 w 1316789"/>
              <a:gd name="connsiteY6" fmla="*/ 135094 h 804094"/>
              <a:gd name="connsiteX7" fmla="*/ 1067133 w 1316789"/>
              <a:gd name="connsiteY7" fmla="*/ 236844 h 804094"/>
              <a:gd name="connsiteX8" fmla="*/ 986383 w 1316789"/>
              <a:gd name="connsiteY8" fmla="*/ 153868 h 804094"/>
              <a:gd name="connsiteX9" fmla="*/ 1057973 w 1316789"/>
              <a:gd name="connsiteY9" fmla="*/ 111397 h 804094"/>
              <a:gd name="connsiteX10" fmla="*/ 1170259 w 1316789"/>
              <a:gd name="connsiteY10" fmla="*/ 218038 h 804094"/>
              <a:gd name="connsiteX11" fmla="*/ 1047770 w 1316789"/>
              <a:gd name="connsiteY11" fmla="*/ 510340 h 804094"/>
              <a:gd name="connsiteX12" fmla="*/ 798769 w 1316789"/>
              <a:gd name="connsiteY12" fmla="*/ 650450 h 804094"/>
              <a:gd name="connsiteX13" fmla="*/ 99070 w 1316789"/>
              <a:gd name="connsiteY13" fmla="*/ 411391 h 804094"/>
              <a:gd name="connsiteX14" fmla="*/ 0 w 1316789"/>
              <a:gd name="connsiteY14" fmla="*/ 450683 h 804094"/>
              <a:gd name="connsiteX15" fmla="*/ 904047 w 1316789"/>
              <a:gd name="connsiteY15" fmla="*/ 757337 h 804094"/>
              <a:gd name="connsiteX16" fmla="*/ 1315232 w 1316789"/>
              <a:gd name="connsiteY16" fmla="*/ 253355 h 804094"/>
              <a:gd name="connsiteX17" fmla="*/ 1286752 w 1316789"/>
              <a:gd name="connsiteY17" fmla="*/ 112004 h 804094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1276"/>
              <a:gd name="connsiteX1" fmla="*/ 1198741 w 1316789"/>
              <a:gd name="connsiteY1" fmla="*/ 28089 h 791276"/>
              <a:gd name="connsiteX2" fmla="*/ 1053866 w 1316789"/>
              <a:gd name="connsiteY2" fmla="*/ 847 h 791276"/>
              <a:gd name="connsiteX3" fmla="*/ 1052913 w 1316789"/>
              <a:gd name="connsiteY3" fmla="*/ 847 h 791276"/>
              <a:gd name="connsiteX4" fmla="*/ 868016 w 1316789"/>
              <a:gd name="connsiteY4" fmla="*/ 189012 h 791276"/>
              <a:gd name="connsiteX5" fmla="*/ 1113856 w 1316789"/>
              <a:gd name="connsiteY5" fmla="*/ 353555 h 791276"/>
              <a:gd name="connsiteX6" fmla="*/ 1088195 w 1316789"/>
              <a:gd name="connsiteY6" fmla="*/ 135094 h 791276"/>
              <a:gd name="connsiteX7" fmla="*/ 1067133 w 1316789"/>
              <a:gd name="connsiteY7" fmla="*/ 236844 h 791276"/>
              <a:gd name="connsiteX8" fmla="*/ 986383 w 1316789"/>
              <a:gd name="connsiteY8" fmla="*/ 153868 h 791276"/>
              <a:gd name="connsiteX9" fmla="*/ 1057973 w 1316789"/>
              <a:gd name="connsiteY9" fmla="*/ 111397 h 791276"/>
              <a:gd name="connsiteX10" fmla="*/ 1170259 w 1316789"/>
              <a:gd name="connsiteY10" fmla="*/ 218038 h 791276"/>
              <a:gd name="connsiteX11" fmla="*/ 1047770 w 1316789"/>
              <a:gd name="connsiteY11" fmla="*/ 510340 h 791276"/>
              <a:gd name="connsiteX12" fmla="*/ 798769 w 1316789"/>
              <a:gd name="connsiteY12" fmla="*/ 650450 h 791276"/>
              <a:gd name="connsiteX13" fmla="*/ 99070 w 1316789"/>
              <a:gd name="connsiteY13" fmla="*/ 411391 h 791276"/>
              <a:gd name="connsiteX14" fmla="*/ 0 w 1316789"/>
              <a:gd name="connsiteY14" fmla="*/ 450683 h 791276"/>
              <a:gd name="connsiteX15" fmla="*/ 904047 w 1316789"/>
              <a:gd name="connsiteY15" fmla="*/ 757337 h 791276"/>
              <a:gd name="connsiteX16" fmla="*/ 1315232 w 1316789"/>
              <a:gd name="connsiteY16" fmla="*/ 253355 h 791276"/>
              <a:gd name="connsiteX17" fmla="*/ 1286752 w 1316789"/>
              <a:gd name="connsiteY17" fmla="*/ 112004 h 791276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9070 w 1316789"/>
              <a:gd name="connsiteY13" fmla="*/ 411391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6358"/>
              <a:gd name="connsiteX1" fmla="*/ 1198741 w 1316789"/>
              <a:gd name="connsiteY1" fmla="*/ 28089 h 796358"/>
              <a:gd name="connsiteX2" fmla="*/ 1053866 w 1316789"/>
              <a:gd name="connsiteY2" fmla="*/ 847 h 796358"/>
              <a:gd name="connsiteX3" fmla="*/ 1052913 w 1316789"/>
              <a:gd name="connsiteY3" fmla="*/ 847 h 796358"/>
              <a:gd name="connsiteX4" fmla="*/ 868016 w 1316789"/>
              <a:gd name="connsiteY4" fmla="*/ 189012 h 796358"/>
              <a:gd name="connsiteX5" fmla="*/ 1113856 w 1316789"/>
              <a:gd name="connsiteY5" fmla="*/ 353555 h 796358"/>
              <a:gd name="connsiteX6" fmla="*/ 1088195 w 1316789"/>
              <a:gd name="connsiteY6" fmla="*/ 135094 h 796358"/>
              <a:gd name="connsiteX7" fmla="*/ 1067133 w 1316789"/>
              <a:gd name="connsiteY7" fmla="*/ 236844 h 796358"/>
              <a:gd name="connsiteX8" fmla="*/ 986383 w 1316789"/>
              <a:gd name="connsiteY8" fmla="*/ 153868 h 796358"/>
              <a:gd name="connsiteX9" fmla="*/ 1057973 w 1316789"/>
              <a:gd name="connsiteY9" fmla="*/ 111397 h 796358"/>
              <a:gd name="connsiteX10" fmla="*/ 1170259 w 1316789"/>
              <a:gd name="connsiteY10" fmla="*/ 218038 h 796358"/>
              <a:gd name="connsiteX11" fmla="*/ 1047770 w 1316789"/>
              <a:gd name="connsiteY11" fmla="*/ 510340 h 796358"/>
              <a:gd name="connsiteX12" fmla="*/ 798769 w 1316789"/>
              <a:gd name="connsiteY12" fmla="*/ 650450 h 796358"/>
              <a:gd name="connsiteX13" fmla="*/ 98536 w 1316789"/>
              <a:gd name="connsiteY13" fmla="*/ 392896 h 796358"/>
              <a:gd name="connsiteX14" fmla="*/ 0 w 1316789"/>
              <a:gd name="connsiteY14" fmla="*/ 450683 h 796358"/>
              <a:gd name="connsiteX15" fmla="*/ 904047 w 1316789"/>
              <a:gd name="connsiteY15" fmla="*/ 757337 h 796358"/>
              <a:gd name="connsiteX16" fmla="*/ 1315232 w 1316789"/>
              <a:gd name="connsiteY16" fmla="*/ 253355 h 796358"/>
              <a:gd name="connsiteX17" fmla="*/ 1286752 w 1316789"/>
              <a:gd name="connsiteY17" fmla="*/ 112004 h 796358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8769 w 1316789"/>
              <a:gd name="connsiteY12" fmla="*/ 650450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  <a:gd name="connsiteX0" fmla="*/ 1286752 w 1316789"/>
              <a:gd name="connsiteY0" fmla="*/ 112004 h 797489"/>
              <a:gd name="connsiteX1" fmla="*/ 1198741 w 1316789"/>
              <a:gd name="connsiteY1" fmla="*/ 28089 h 797489"/>
              <a:gd name="connsiteX2" fmla="*/ 1053866 w 1316789"/>
              <a:gd name="connsiteY2" fmla="*/ 847 h 797489"/>
              <a:gd name="connsiteX3" fmla="*/ 1052913 w 1316789"/>
              <a:gd name="connsiteY3" fmla="*/ 847 h 797489"/>
              <a:gd name="connsiteX4" fmla="*/ 868016 w 1316789"/>
              <a:gd name="connsiteY4" fmla="*/ 189012 h 797489"/>
              <a:gd name="connsiteX5" fmla="*/ 1113856 w 1316789"/>
              <a:gd name="connsiteY5" fmla="*/ 353555 h 797489"/>
              <a:gd name="connsiteX6" fmla="*/ 1088195 w 1316789"/>
              <a:gd name="connsiteY6" fmla="*/ 135094 h 797489"/>
              <a:gd name="connsiteX7" fmla="*/ 1067133 w 1316789"/>
              <a:gd name="connsiteY7" fmla="*/ 236844 h 797489"/>
              <a:gd name="connsiteX8" fmla="*/ 986383 w 1316789"/>
              <a:gd name="connsiteY8" fmla="*/ 153868 h 797489"/>
              <a:gd name="connsiteX9" fmla="*/ 1057973 w 1316789"/>
              <a:gd name="connsiteY9" fmla="*/ 111397 h 797489"/>
              <a:gd name="connsiteX10" fmla="*/ 1170259 w 1316789"/>
              <a:gd name="connsiteY10" fmla="*/ 218038 h 797489"/>
              <a:gd name="connsiteX11" fmla="*/ 1047770 w 1316789"/>
              <a:gd name="connsiteY11" fmla="*/ 510340 h 797489"/>
              <a:gd name="connsiteX12" fmla="*/ 795884 w 1316789"/>
              <a:gd name="connsiteY12" fmla="*/ 655992 h 797489"/>
              <a:gd name="connsiteX13" fmla="*/ 98536 w 1316789"/>
              <a:gd name="connsiteY13" fmla="*/ 392896 h 797489"/>
              <a:gd name="connsiteX14" fmla="*/ 0 w 1316789"/>
              <a:gd name="connsiteY14" fmla="*/ 450683 h 797489"/>
              <a:gd name="connsiteX15" fmla="*/ 900022 w 1316789"/>
              <a:gd name="connsiteY15" fmla="*/ 758560 h 797489"/>
              <a:gd name="connsiteX16" fmla="*/ 1315232 w 1316789"/>
              <a:gd name="connsiteY16" fmla="*/ 253355 h 797489"/>
              <a:gd name="connsiteX17" fmla="*/ 1286752 w 1316789"/>
              <a:gd name="connsiteY17" fmla="*/ 112004 h 79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6789" h="797489">
                <a:moveTo>
                  <a:pt x="1286752" y="112004"/>
                </a:moveTo>
                <a:cubicBezTo>
                  <a:pt x="1266750" y="75642"/>
                  <a:pt x="1236014" y="46337"/>
                  <a:pt x="1198741" y="28089"/>
                </a:cubicBezTo>
                <a:cubicBezTo>
                  <a:pt x="1153699" y="6382"/>
                  <a:pt x="1103716" y="-3017"/>
                  <a:pt x="1053866" y="847"/>
                </a:cubicBezTo>
                <a:lnTo>
                  <a:pt x="1052913" y="847"/>
                </a:lnTo>
                <a:cubicBezTo>
                  <a:pt x="904990" y="19421"/>
                  <a:pt x="893710" y="47365"/>
                  <a:pt x="868016" y="189012"/>
                </a:cubicBezTo>
                <a:cubicBezTo>
                  <a:pt x="899780" y="435629"/>
                  <a:pt x="1091289" y="383855"/>
                  <a:pt x="1113856" y="353555"/>
                </a:cubicBezTo>
                <a:cubicBezTo>
                  <a:pt x="1180586" y="263960"/>
                  <a:pt x="1131565" y="144689"/>
                  <a:pt x="1088195" y="135094"/>
                </a:cubicBezTo>
                <a:cubicBezTo>
                  <a:pt x="947960" y="137184"/>
                  <a:pt x="1045917" y="190595"/>
                  <a:pt x="1067133" y="236844"/>
                </a:cubicBezTo>
                <a:cubicBezTo>
                  <a:pt x="1030893" y="233354"/>
                  <a:pt x="974477" y="263120"/>
                  <a:pt x="986383" y="153868"/>
                </a:cubicBezTo>
                <a:cubicBezTo>
                  <a:pt x="1003528" y="135612"/>
                  <a:pt x="1019397" y="134416"/>
                  <a:pt x="1057973" y="111397"/>
                </a:cubicBezTo>
                <a:cubicBezTo>
                  <a:pt x="1130934" y="121875"/>
                  <a:pt x="1160448" y="149268"/>
                  <a:pt x="1170259" y="218038"/>
                </a:cubicBezTo>
                <a:cubicBezTo>
                  <a:pt x="1189309" y="360913"/>
                  <a:pt x="1115017" y="442998"/>
                  <a:pt x="1047770" y="510340"/>
                </a:cubicBezTo>
                <a:cubicBezTo>
                  <a:pt x="994239" y="568156"/>
                  <a:pt x="909097" y="627494"/>
                  <a:pt x="795884" y="655992"/>
                </a:cubicBezTo>
                <a:cubicBezTo>
                  <a:pt x="307341" y="755679"/>
                  <a:pt x="96571" y="388647"/>
                  <a:pt x="98536" y="392896"/>
                </a:cubicBezTo>
                <a:cubicBezTo>
                  <a:pt x="65513" y="405993"/>
                  <a:pt x="2976" y="381412"/>
                  <a:pt x="0" y="450683"/>
                </a:cubicBezTo>
                <a:cubicBezTo>
                  <a:pt x="73336" y="526256"/>
                  <a:pt x="303867" y="921236"/>
                  <a:pt x="900022" y="758560"/>
                </a:cubicBezTo>
                <a:cubicBezTo>
                  <a:pt x="1213939" y="634244"/>
                  <a:pt x="1294182" y="420138"/>
                  <a:pt x="1315232" y="253355"/>
                </a:cubicBezTo>
                <a:cubicBezTo>
                  <a:pt x="1320918" y="204412"/>
                  <a:pt x="1310948" y="154927"/>
                  <a:pt x="1286752" y="112004"/>
                </a:cubicBezTo>
                <a:close/>
              </a:path>
            </a:pathLst>
          </a:custGeom>
          <a:gradFill>
            <a:gsLst>
              <a:gs pos="0">
                <a:srgbClr val="31312B"/>
              </a:gs>
              <a:gs pos="100000">
                <a:srgbClr val="27271B"/>
              </a:gs>
            </a:gsLst>
            <a:lin ang="10800000" scaled="1"/>
          </a:gradFill>
          <a:ln w="9525" cap="flat">
            <a:noFill/>
            <a:prstDash val="solid"/>
            <a:miter/>
          </a:ln>
          <a:scene3d>
            <a:camera prst="orthographicFront"/>
            <a:lightRig rig="threePt" dir="t">
              <a:rot lat="0" lon="0" rev="0"/>
            </a:lightRig>
          </a:scene3d>
          <a:sp3d>
            <a:bevelT w="19050" h="38100" prst="coolSlant"/>
          </a:sp3d>
        </p:spPr>
        <p:txBody>
          <a:bodyPr rtlCol="0" anchor="ctr"/>
          <a:lstStyle/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3E6A906-211C-4DBA-8DC3-BEE75D438A85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C8D0B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72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97" y="2385253"/>
            <a:ext cx="4045914" cy="4641768"/>
          </a:xfrm>
          <a:prstGeom prst="rect">
            <a:avLst/>
          </a:prstGeom>
          <a:effectLst>
            <a:glow rad="25400">
              <a:schemeClr val="tx1">
                <a:alpha val="12000"/>
              </a:schemeClr>
            </a:glow>
            <a:innerShdw blurRad="177800" dist="50800" dir="9540000">
              <a:prstClr val="black"/>
            </a:inn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2628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C75473-4454-44D2-A6BA-480FA176A0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ABE9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EFC5B1-4ABC-4146-B405-5E9D14CAB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2" y="380994"/>
            <a:ext cx="7620016" cy="6096012"/>
          </a:xfrm>
          <a:prstGeom prst="rect">
            <a:avLst/>
          </a:prstGeom>
          <a:effectLst>
            <a:glow rad="25400">
              <a:schemeClr val="tx1">
                <a:alpha val="14000"/>
              </a:schemeClr>
            </a:glow>
            <a:outerShdw blurRad="190500" dist="38100" dir="10800000" algn="r" rotWithShape="0">
              <a:prstClr val="black">
                <a:alpha val="40000"/>
              </a:prst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43687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図 2053">
            <a:extLst>
              <a:ext uri="{FF2B5EF4-FFF2-40B4-BE49-F238E27FC236}">
                <a16:creationId xmlns:a16="http://schemas.microsoft.com/office/drawing/2014/main" id="{5DA5A265-9043-465B-88F0-45A7E39B8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1C5B012E-24EE-45D3-9EBA-5602516B4C04}"/>
              </a:ext>
            </a:extLst>
          </p:cNvPr>
          <p:cNvGrpSpPr/>
          <p:nvPr/>
        </p:nvGrpSpPr>
        <p:grpSpPr>
          <a:xfrm>
            <a:off x="10256936" y="-3818166"/>
            <a:ext cx="3870125" cy="4066957"/>
            <a:chOff x="8698641" y="1186226"/>
            <a:chExt cx="3277458" cy="3444147"/>
          </a:xfrm>
        </p:grpSpPr>
        <p:sp>
          <p:nvSpPr>
            <p:cNvPr id="3" name="四角形: 角を丸くする 2">
              <a:extLst>
                <a:ext uri="{FF2B5EF4-FFF2-40B4-BE49-F238E27FC236}">
                  <a16:creationId xmlns:a16="http://schemas.microsoft.com/office/drawing/2014/main" id="{CBCC87CC-45D6-45C4-8784-D940A969E461}"/>
                </a:ext>
              </a:extLst>
            </p:cNvPr>
            <p:cNvSpPr/>
            <p:nvPr/>
          </p:nvSpPr>
          <p:spPr>
            <a:xfrm>
              <a:off x="8741832" y="1223433"/>
              <a:ext cx="3234267" cy="3183466"/>
            </a:xfrm>
            <a:custGeom>
              <a:avLst/>
              <a:gdLst>
                <a:gd name="connsiteX0" fmla="*/ 0 w 3179234"/>
                <a:gd name="connsiteY0" fmla="*/ 136198 h 3179234"/>
                <a:gd name="connsiteX1" fmla="*/ 136198 w 3179234"/>
                <a:gd name="connsiteY1" fmla="*/ 0 h 3179234"/>
                <a:gd name="connsiteX2" fmla="*/ 3043036 w 3179234"/>
                <a:gd name="connsiteY2" fmla="*/ 0 h 3179234"/>
                <a:gd name="connsiteX3" fmla="*/ 3179234 w 3179234"/>
                <a:gd name="connsiteY3" fmla="*/ 136198 h 3179234"/>
                <a:gd name="connsiteX4" fmla="*/ 3179234 w 3179234"/>
                <a:gd name="connsiteY4" fmla="*/ 3043036 h 3179234"/>
                <a:gd name="connsiteX5" fmla="*/ 3043036 w 3179234"/>
                <a:gd name="connsiteY5" fmla="*/ 3179234 h 3179234"/>
                <a:gd name="connsiteX6" fmla="*/ 136198 w 3179234"/>
                <a:gd name="connsiteY6" fmla="*/ 3179234 h 3179234"/>
                <a:gd name="connsiteX7" fmla="*/ 0 w 3179234"/>
                <a:gd name="connsiteY7" fmla="*/ 3043036 h 3179234"/>
                <a:gd name="connsiteX8" fmla="*/ 0 w 3179234"/>
                <a:gd name="connsiteY8" fmla="*/ 136198 h 3179234"/>
                <a:gd name="connsiteX0" fmla="*/ 0 w 3179234"/>
                <a:gd name="connsiteY0" fmla="*/ 140431 h 3183467"/>
                <a:gd name="connsiteX1" fmla="*/ 136198 w 3179234"/>
                <a:gd name="connsiteY1" fmla="*/ 4233 h 3183467"/>
                <a:gd name="connsiteX2" fmla="*/ 397934 w 3179234"/>
                <a:gd name="connsiteY2" fmla="*/ 0 h 3183467"/>
                <a:gd name="connsiteX3" fmla="*/ 3043036 w 3179234"/>
                <a:gd name="connsiteY3" fmla="*/ 4233 h 3183467"/>
                <a:gd name="connsiteX4" fmla="*/ 3179234 w 3179234"/>
                <a:gd name="connsiteY4" fmla="*/ 140431 h 3183467"/>
                <a:gd name="connsiteX5" fmla="*/ 3179234 w 3179234"/>
                <a:gd name="connsiteY5" fmla="*/ 3047269 h 3183467"/>
                <a:gd name="connsiteX6" fmla="*/ 3043036 w 3179234"/>
                <a:gd name="connsiteY6" fmla="*/ 3183467 h 3183467"/>
                <a:gd name="connsiteX7" fmla="*/ 136198 w 3179234"/>
                <a:gd name="connsiteY7" fmla="*/ 3183467 h 3183467"/>
                <a:gd name="connsiteX8" fmla="*/ 0 w 3179234"/>
                <a:gd name="connsiteY8" fmla="*/ 3047269 h 3183467"/>
                <a:gd name="connsiteX9" fmla="*/ 0 w 3179234"/>
                <a:gd name="connsiteY9" fmla="*/ 140431 h 3183467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3043036 w 3179234"/>
                <a:gd name="connsiteY4" fmla="*/ 8466 h 3187700"/>
                <a:gd name="connsiteX5" fmla="*/ 3179234 w 3179234"/>
                <a:gd name="connsiteY5" fmla="*/ 144664 h 3187700"/>
                <a:gd name="connsiteX6" fmla="*/ 3179234 w 3179234"/>
                <a:gd name="connsiteY6" fmla="*/ 3051502 h 3187700"/>
                <a:gd name="connsiteX7" fmla="*/ 3043036 w 3179234"/>
                <a:gd name="connsiteY7" fmla="*/ 3187700 h 3187700"/>
                <a:gd name="connsiteX8" fmla="*/ 136198 w 3179234"/>
                <a:gd name="connsiteY8" fmla="*/ 3187700 h 3187700"/>
                <a:gd name="connsiteX9" fmla="*/ 0 w 3179234"/>
                <a:gd name="connsiteY9" fmla="*/ 3051502 h 3187700"/>
                <a:gd name="connsiteX10" fmla="*/ 0 w 3179234"/>
                <a:gd name="connsiteY10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3043036 w 3179234"/>
                <a:gd name="connsiteY5" fmla="*/ 8466 h 3187700"/>
                <a:gd name="connsiteX6" fmla="*/ 3179234 w 3179234"/>
                <a:gd name="connsiteY6" fmla="*/ 144664 h 3187700"/>
                <a:gd name="connsiteX7" fmla="*/ 3179234 w 3179234"/>
                <a:gd name="connsiteY7" fmla="*/ 3051502 h 3187700"/>
                <a:gd name="connsiteX8" fmla="*/ 3043036 w 3179234"/>
                <a:gd name="connsiteY8" fmla="*/ 3187700 h 3187700"/>
                <a:gd name="connsiteX9" fmla="*/ 136198 w 3179234"/>
                <a:gd name="connsiteY9" fmla="*/ 3187700 h 3187700"/>
                <a:gd name="connsiteX10" fmla="*/ 0 w 3179234"/>
                <a:gd name="connsiteY10" fmla="*/ 3051502 h 3187700"/>
                <a:gd name="connsiteX11" fmla="*/ 0 w 3179234"/>
                <a:gd name="connsiteY11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2595034 w 3179234"/>
                <a:gd name="connsiteY5" fmla="*/ 4234 h 3187700"/>
                <a:gd name="connsiteX6" fmla="*/ 3043036 w 3179234"/>
                <a:gd name="connsiteY6" fmla="*/ 8466 h 3187700"/>
                <a:gd name="connsiteX7" fmla="*/ 3179234 w 3179234"/>
                <a:gd name="connsiteY7" fmla="*/ 144664 h 3187700"/>
                <a:gd name="connsiteX8" fmla="*/ 3179234 w 3179234"/>
                <a:gd name="connsiteY8" fmla="*/ 3051502 h 3187700"/>
                <a:gd name="connsiteX9" fmla="*/ 3043036 w 3179234"/>
                <a:gd name="connsiteY9" fmla="*/ 3187700 h 3187700"/>
                <a:gd name="connsiteX10" fmla="*/ 136198 w 3179234"/>
                <a:gd name="connsiteY10" fmla="*/ 3187700 h 3187700"/>
                <a:gd name="connsiteX11" fmla="*/ 0 w 3179234"/>
                <a:gd name="connsiteY11" fmla="*/ 3051502 h 3187700"/>
                <a:gd name="connsiteX12" fmla="*/ 0 w 3179234"/>
                <a:gd name="connsiteY12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2595034 w 3179234"/>
                <a:gd name="connsiteY5" fmla="*/ 4234 h 3187700"/>
                <a:gd name="connsiteX6" fmla="*/ 3043036 w 3179234"/>
                <a:gd name="connsiteY6" fmla="*/ 8466 h 3187700"/>
                <a:gd name="connsiteX7" fmla="*/ 3179234 w 3179234"/>
                <a:gd name="connsiteY7" fmla="*/ 144664 h 3187700"/>
                <a:gd name="connsiteX8" fmla="*/ 3175001 w 3179234"/>
                <a:gd name="connsiteY8" fmla="*/ 664634 h 3187700"/>
                <a:gd name="connsiteX9" fmla="*/ 3179234 w 3179234"/>
                <a:gd name="connsiteY9" fmla="*/ 3051502 h 3187700"/>
                <a:gd name="connsiteX10" fmla="*/ 3043036 w 3179234"/>
                <a:gd name="connsiteY10" fmla="*/ 3187700 h 3187700"/>
                <a:gd name="connsiteX11" fmla="*/ 136198 w 3179234"/>
                <a:gd name="connsiteY11" fmla="*/ 3187700 h 3187700"/>
                <a:gd name="connsiteX12" fmla="*/ 0 w 3179234"/>
                <a:gd name="connsiteY12" fmla="*/ 3051502 h 3187700"/>
                <a:gd name="connsiteX13" fmla="*/ 0 w 3179234"/>
                <a:gd name="connsiteY13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2595034 w 3179234"/>
                <a:gd name="connsiteY5" fmla="*/ 4234 h 3187700"/>
                <a:gd name="connsiteX6" fmla="*/ 3043036 w 3179234"/>
                <a:gd name="connsiteY6" fmla="*/ 8466 h 3187700"/>
                <a:gd name="connsiteX7" fmla="*/ 3179234 w 3179234"/>
                <a:gd name="connsiteY7" fmla="*/ 144664 h 3187700"/>
                <a:gd name="connsiteX8" fmla="*/ 3175001 w 3179234"/>
                <a:gd name="connsiteY8" fmla="*/ 664634 h 3187700"/>
                <a:gd name="connsiteX9" fmla="*/ 3170767 w 3179234"/>
                <a:gd name="connsiteY9" fmla="*/ 1761067 h 3187700"/>
                <a:gd name="connsiteX10" fmla="*/ 3179234 w 3179234"/>
                <a:gd name="connsiteY10" fmla="*/ 3051502 h 3187700"/>
                <a:gd name="connsiteX11" fmla="*/ 3043036 w 3179234"/>
                <a:gd name="connsiteY11" fmla="*/ 3187700 h 3187700"/>
                <a:gd name="connsiteX12" fmla="*/ 136198 w 3179234"/>
                <a:gd name="connsiteY12" fmla="*/ 3187700 h 3187700"/>
                <a:gd name="connsiteX13" fmla="*/ 0 w 3179234"/>
                <a:gd name="connsiteY13" fmla="*/ 3051502 h 3187700"/>
                <a:gd name="connsiteX14" fmla="*/ 0 w 3179234"/>
                <a:gd name="connsiteY14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70767 w 3186136"/>
                <a:gd name="connsiteY9" fmla="*/ 1761067 h 3187700"/>
                <a:gd name="connsiteX10" fmla="*/ 3166534 w 3186136"/>
                <a:gd name="connsiteY10" fmla="*/ 2510367 h 3187700"/>
                <a:gd name="connsiteX11" fmla="*/ 3179234 w 3186136"/>
                <a:gd name="connsiteY11" fmla="*/ 3051502 h 3187700"/>
                <a:gd name="connsiteX12" fmla="*/ 3043036 w 3186136"/>
                <a:gd name="connsiteY12" fmla="*/ 3187700 h 3187700"/>
                <a:gd name="connsiteX13" fmla="*/ 136198 w 3186136"/>
                <a:gd name="connsiteY13" fmla="*/ 3187700 h 3187700"/>
                <a:gd name="connsiteX14" fmla="*/ 0 w 3186136"/>
                <a:gd name="connsiteY14" fmla="*/ 3051502 h 3187700"/>
                <a:gd name="connsiteX15" fmla="*/ 0 w 3186136"/>
                <a:gd name="connsiteY15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136198 w 3186136"/>
                <a:gd name="connsiteY14" fmla="*/ 3187700 h 3187700"/>
                <a:gd name="connsiteX15" fmla="*/ 0 w 3186136"/>
                <a:gd name="connsiteY15" fmla="*/ 3051502 h 3187700"/>
                <a:gd name="connsiteX16" fmla="*/ 0 w 3186136"/>
                <a:gd name="connsiteY16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36198 w 3186136"/>
                <a:gd name="connsiteY15" fmla="*/ 3187700 h 3187700"/>
                <a:gd name="connsiteX16" fmla="*/ 0 w 3186136"/>
                <a:gd name="connsiteY16" fmla="*/ 3051502 h 3187700"/>
                <a:gd name="connsiteX17" fmla="*/ 0 w 3186136"/>
                <a:gd name="connsiteY17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536701 w 3186136"/>
                <a:gd name="connsiteY15" fmla="*/ 3187700 h 3187700"/>
                <a:gd name="connsiteX16" fmla="*/ 136198 w 3186136"/>
                <a:gd name="connsiteY16" fmla="*/ 3187700 h 3187700"/>
                <a:gd name="connsiteX17" fmla="*/ 0 w 3186136"/>
                <a:gd name="connsiteY17" fmla="*/ 3051502 h 3187700"/>
                <a:gd name="connsiteX18" fmla="*/ 0 w 3186136"/>
                <a:gd name="connsiteY18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536701 w 3186136"/>
                <a:gd name="connsiteY15" fmla="*/ 3187700 h 3187700"/>
                <a:gd name="connsiteX16" fmla="*/ 690034 w 3186136"/>
                <a:gd name="connsiteY16" fmla="*/ 3183467 h 3187700"/>
                <a:gd name="connsiteX17" fmla="*/ 136198 w 3186136"/>
                <a:gd name="connsiteY17" fmla="*/ 3187700 h 3187700"/>
                <a:gd name="connsiteX18" fmla="*/ 0 w 3186136"/>
                <a:gd name="connsiteY18" fmla="*/ 3051502 h 3187700"/>
                <a:gd name="connsiteX19" fmla="*/ 0 w 3186136"/>
                <a:gd name="connsiteY19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536701 w 3186136"/>
                <a:gd name="connsiteY15" fmla="*/ 3187700 h 3187700"/>
                <a:gd name="connsiteX16" fmla="*/ 690034 w 3186136"/>
                <a:gd name="connsiteY16" fmla="*/ 3183467 h 3187700"/>
                <a:gd name="connsiteX17" fmla="*/ 136198 w 3186136"/>
                <a:gd name="connsiteY17" fmla="*/ 3187700 h 3187700"/>
                <a:gd name="connsiteX18" fmla="*/ 0 w 3186136"/>
                <a:gd name="connsiteY18" fmla="*/ 3051502 h 3187700"/>
                <a:gd name="connsiteX19" fmla="*/ 1 w 3186136"/>
                <a:gd name="connsiteY19" fmla="*/ 2561167 h 3187700"/>
                <a:gd name="connsiteX20" fmla="*/ 0 w 3186136"/>
                <a:gd name="connsiteY20" fmla="*/ 144664 h 3187700"/>
                <a:gd name="connsiteX0" fmla="*/ 10088 w 3196224"/>
                <a:gd name="connsiteY0" fmla="*/ 144664 h 3187700"/>
                <a:gd name="connsiteX1" fmla="*/ 146286 w 3196224"/>
                <a:gd name="connsiteY1" fmla="*/ 8466 h 3187700"/>
                <a:gd name="connsiteX2" fmla="*/ 408022 w 3196224"/>
                <a:gd name="connsiteY2" fmla="*/ 4233 h 3187700"/>
                <a:gd name="connsiteX3" fmla="*/ 860989 w 3196224"/>
                <a:gd name="connsiteY3" fmla="*/ 0 h 3187700"/>
                <a:gd name="connsiteX4" fmla="*/ 1991289 w 3196224"/>
                <a:gd name="connsiteY4" fmla="*/ 4234 h 3187700"/>
                <a:gd name="connsiteX5" fmla="*/ 2605122 w 3196224"/>
                <a:gd name="connsiteY5" fmla="*/ 4234 h 3187700"/>
                <a:gd name="connsiteX6" fmla="*/ 3053124 w 3196224"/>
                <a:gd name="connsiteY6" fmla="*/ 8466 h 3187700"/>
                <a:gd name="connsiteX7" fmla="*/ 3189322 w 3196224"/>
                <a:gd name="connsiteY7" fmla="*/ 144664 h 3187700"/>
                <a:gd name="connsiteX8" fmla="*/ 3185089 w 3196224"/>
                <a:gd name="connsiteY8" fmla="*/ 664634 h 3187700"/>
                <a:gd name="connsiteX9" fmla="*/ 3176622 w 3196224"/>
                <a:gd name="connsiteY9" fmla="*/ 1100667 h 3187700"/>
                <a:gd name="connsiteX10" fmla="*/ 3180855 w 3196224"/>
                <a:gd name="connsiteY10" fmla="*/ 1761067 h 3187700"/>
                <a:gd name="connsiteX11" fmla="*/ 3176622 w 3196224"/>
                <a:gd name="connsiteY11" fmla="*/ 2510367 h 3187700"/>
                <a:gd name="connsiteX12" fmla="*/ 3189322 w 3196224"/>
                <a:gd name="connsiteY12" fmla="*/ 3051502 h 3187700"/>
                <a:gd name="connsiteX13" fmla="*/ 3053124 w 3196224"/>
                <a:gd name="connsiteY13" fmla="*/ 3187700 h 3187700"/>
                <a:gd name="connsiteX14" fmla="*/ 2516222 w 3196224"/>
                <a:gd name="connsiteY14" fmla="*/ 3187700 h 3187700"/>
                <a:gd name="connsiteX15" fmla="*/ 1546789 w 3196224"/>
                <a:gd name="connsiteY15" fmla="*/ 3187700 h 3187700"/>
                <a:gd name="connsiteX16" fmla="*/ 700122 w 3196224"/>
                <a:gd name="connsiteY16" fmla="*/ 3183467 h 3187700"/>
                <a:gd name="connsiteX17" fmla="*/ 146286 w 3196224"/>
                <a:gd name="connsiteY17" fmla="*/ 3187700 h 3187700"/>
                <a:gd name="connsiteX18" fmla="*/ 10088 w 3196224"/>
                <a:gd name="connsiteY18" fmla="*/ 3051502 h 3187700"/>
                <a:gd name="connsiteX19" fmla="*/ 10089 w 3196224"/>
                <a:gd name="connsiteY19" fmla="*/ 2561167 h 3187700"/>
                <a:gd name="connsiteX20" fmla="*/ 10089 w 3196224"/>
                <a:gd name="connsiteY20" fmla="*/ 2108200 h 3187700"/>
                <a:gd name="connsiteX21" fmla="*/ 10088 w 3196224"/>
                <a:gd name="connsiteY21" fmla="*/ 144664 h 3187700"/>
                <a:gd name="connsiteX0" fmla="*/ 15656 w 3201792"/>
                <a:gd name="connsiteY0" fmla="*/ 144664 h 3187700"/>
                <a:gd name="connsiteX1" fmla="*/ 151854 w 3201792"/>
                <a:gd name="connsiteY1" fmla="*/ 8466 h 3187700"/>
                <a:gd name="connsiteX2" fmla="*/ 413590 w 3201792"/>
                <a:gd name="connsiteY2" fmla="*/ 4233 h 3187700"/>
                <a:gd name="connsiteX3" fmla="*/ 866557 w 3201792"/>
                <a:gd name="connsiteY3" fmla="*/ 0 h 3187700"/>
                <a:gd name="connsiteX4" fmla="*/ 1996857 w 3201792"/>
                <a:gd name="connsiteY4" fmla="*/ 4234 h 3187700"/>
                <a:gd name="connsiteX5" fmla="*/ 2610690 w 3201792"/>
                <a:gd name="connsiteY5" fmla="*/ 4234 h 3187700"/>
                <a:gd name="connsiteX6" fmla="*/ 3058692 w 3201792"/>
                <a:gd name="connsiteY6" fmla="*/ 8466 h 3187700"/>
                <a:gd name="connsiteX7" fmla="*/ 3194890 w 3201792"/>
                <a:gd name="connsiteY7" fmla="*/ 144664 h 3187700"/>
                <a:gd name="connsiteX8" fmla="*/ 3190657 w 3201792"/>
                <a:gd name="connsiteY8" fmla="*/ 664634 h 3187700"/>
                <a:gd name="connsiteX9" fmla="*/ 3182190 w 3201792"/>
                <a:gd name="connsiteY9" fmla="*/ 1100667 h 3187700"/>
                <a:gd name="connsiteX10" fmla="*/ 3186423 w 3201792"/>
                <a:gd name="connsiteY10" fmla="*/ 1761067 h 3187700"/>
                <a:gd name="connsiteX11" fmla="*/ 3182190 w 3201792"/>
                <a:gd name="connsiteY11" fmla="*/ 2510367 h 3187700"/>
                <a:gd name="connsiteX12" fmla="*/ 3194890 w 3201792"/>
                <a:gd name="connsiteY12" fmla="*/ 3051502 h 3187700"/>
                <a:gd name="connsiteX13" fmla="*/ 3058692 w 3201792"/>
                <a:gd name="connsiteY13" fmla="*/ 3187700 h 3187700"/>
                <a:gd name="connsiteX14" fmla="*/ 2521790 w 3201792"/>
                <a:gd name="connsiteY14" fmla="*/ 3187700 h 3187700"/>
                <a:gd name="connsiteX15" fmla="*/ 1552357 w 3201792"/>
                <a:gd name="connsiteY15" fmla="*/ 3187700 h 3187700"/>
                <a:gd name="connsiteX16" fmla="*/ 705690 w 3201792"/>
                <a:gd name="connsiteY16" fmla="*/ 3183467 h 3187700"/>
                <a:gd name="connsiteX17" fmla="*/ 151854 w 3201792"/>
                <a:gd name="connsiteY17" fmla="*/ 3187700 h 3187700"/>
                <a:gd name="connsiteX18" fmla="*/ 15656 w 3201792"/>
                <a:gd name="connsiteY18" fmla="*/ 3051502 h 3187700"/>
                <a:gd name="connsiteX19" fmla="*/ 15657 w 3201792"/>
                <a:gd name="connsiteY19" fmla="*/ 2561167 h 3187700"/>
                <a:gd name="connsiteX20" fmla="*/ 15657 w 3201792"/>
                <a:gd name="connsiteY20" fmla="*/ 2108200 h 3187700"/>
                <a:gd name="connsiteX21" fmla="*/ 2957 w 3201792"/>
                <a:gd name="connsiteY21" fmla="*/ 1223434 h 3187700"/>
                <a:gd name="connsiteX22" fmla="*/ 15656 w 3201792"/>
                <a:gd name="connsiteY22" fmla="*/ 144664 h 3187700"/>
                <a:gd name="connsiteX0" fmla="*/ 17578 w 3203714"/>
                <a:gd name="connsiteY0" fmla="*/ 144664 h 3187700"/>
                <a:gd name="connsiteX1" fmla="*/ 153776 w 3203714"/>
                <a:gd name="connsiteY1" fmla="*/ 8466 h 3187700"/>
                <a:gd name="connsiteX2" fmla="*/ 415512 w 3203714"/>
                <a:gd name="connsiteY2" fmla="*/ 4233 h 3187700"/>
                <a:gd name="connsiteX3" fmla="*/ 868479 w 3203714"/>
                <a:gd name="connsiteY3" fmla="*/ 0 h 3187700"/>
                <a:gd name="connsiteX4" fmla="*/ 1998779 w 3203714"/>
                <a:gd name="connsiteY4" fmla="*/ 4234 h 3187700"/>
                <a:gd name="connsiteX5" fmla="*/ 2612612 w 3203714"/>
                <a:gd name="connsiteY5" fmla="*/ 4234 h 3187700"/>
                <a:gd name="connsiteX6" fmla="*/ 3060614 w 3203714"/>
                <a:gd name="connsiteY6" fmla="*/ 8466 h 3187700"/>
                <a:gd name="connsiteX7" fmla="*/ 3196812 w 3203714"/>
                <a:gd name="connsiteY7" fmla="*/ 144664 h 3187700"/>
                <a:gd name="connsiteX8" fmla="*/ 3192579 w 3203714"/>
                <a:gd name="connsiteY8" fmla="*/ 664634 h 3187700"/>
                <a:gd name="connsiteX9" fmla="*/ 3184112 w 3203714"/>
                <a:gd name="connsiteY9" fmla="*/ 1100667 h 3187700"/>
                <a:gd name="connsiteX10" fmla="*/ 3188345 w 3203714"/>
                <a:gd name="connsiteY10" fmla="*/ 1761067 h 3187700"/>
                <a:gd name="connsiteX11" fmla="*/ 3184112 w 3203714"/>
                <a:gd name="connsiteY11" fmla="*/ 2510367 h 3187700"/>
                <a:gd name="connsiteX12" fmla="*/ 3196812 w 3203714"/>
                <a:gd name="connsiteY12" fmla="*/ 3051502 h 3187700"/>
                <a:gd name="connsiteX13" fmla="*/ 3060614 w 3203714"/>
                <a:gd name="connsiteY13" fmla="*/ 3187700 h 3187700"/>
                <a:gd name="connsiteX14" fmla="*/ 2523712 w 3203714"/>
                <a:gd name="connsiteY14" fmla="*/ 3187700 h 3187700"/>
                <a:gd name="connsiteX15" fmla="*/ 1554279 w 3203714"/>
                <a:gd name="connsiteY15" fmla="*/ 3187700 h 3187700"/>
                <a:gd name="connsiteX16" fmla="*/ 707612 w 3203714"/>
                <a:gd name="connsiteY16" fmla="*/ 3183467 h 3187700"/>
                <a:gd name="connsiteX17" fmla="*/ 153776 w 3203714"/>
                <a:gd name="connsiteY17" fmla="*/ 3187700 h 3187700"/>
                <a:gd name="connsiteX18" fmla="*/ 17578 w 3203714"/>
                <a:gd name="connsiteY18" fmla="*/ 3051502 h 3187700"/>
                <a:gd name="connsiteX19" fmla="*/ 17579 w 3203714"/>
                <a:gd name="connsiteY19" fmla="*/ 2561167 h 3187700"/>
                <a:gd name="connsiteX20" fmla="*/ 17579 w 3203714"/>
                <a:gd name="connsiteY20" fmla="*/ 2108200 h 3187700"/>
                <a:gd name="connsiteX21" fmla="*/ 4879 w 3203714"/>
                <a:gd name="connsiteY21" fmla="*/ 1223434 h 3187700"/>
                <a:gd name="connsiteX22" fmla="*/ 645 w 3203714"/>
                <a:gd name="connsiteY22" fmla="*/ 673100 h 3187700"/>
                <a:gd name="connsiteX23" fmla="*/ 17578 w 3203714"/>
                <a:gd name="connsiteY23" fmla="*/ 144664 h 3187700"/>
                <a:gd name="connsiteX0" fmla="*/ 17578 w 3203714"/>
                <a:gd name="connsiteY0" fmla="*/ 144664 h 3187700"/>
                <a:gd name="connsiteX1" fmla="*/ 153776 w 3203714"/>
                <a:gd name="connsiteY1" fmla="*/ 8466 h 3187700"/>
                <a:gd name="connsiteX2" fmla="*/ 462079 w 3203714"/>
                <a:gd name="connsiteY2" fmla="*/ 38099 h 3187700"/>
                <a:gd name="connsiteX3" fmla="*/ 868479 w 3203714"/>
                <a:gd name="connsiteY3" fmla="*/ 0 h 3187700"/>
                <a:gd name="connsiteX4" fmla="*/ 1998779 w 3203714"/>
                <a:gd name="connsiteY4" fmla="*/ 4234 h 3187700"/>
                <a:gd name="connsiteX5" fmla="*/ 2612612 w 3203714"/>
                <a:gd name="connsiteY5" fmla="*/ 4234 h 3187700"/>
                <a:gd name="connsiteX6" fmla="*/ 3060614 w 3203714"/>
                <a:gd name="connsiteY6" fmla="*/ 8466 h 3187700"/>
                <a:gd name="connsiteX7" fmla="*/ 3196812 w 3203714"/>
                <a:gd name="connsiteY7" fmla="*/ 144664 h 3187700"/>
                <a:gd name="connsiteX8" fmla="*/ 3192579 w 3203714"/>
                <a:gd name="connsiteY8" fmla="*/ 664634 h 3187700"/>
                <a:gd name="connsiteX9" fmla="*/ 3184112 w 3203714"/>
                <a:gd name="connsiteY9" fmla="*/ 1100667 h 3187700"/>
                <a:gd name="connsiteX10" fmla="*/ 3188345 w 3203714"/>
                <a:gd name="connsiteY10" fmla="*/ 1761067 h 3187700"/>
                <a:gd name="connsiteX11" fmla="*/ 3184112 w 3203714"/>
                <a:gd name="connsiteY11" fmla="*/ 2510367 h 3187700"/>
                <a:gd name="connsiteX12" fmla="*/ 3196812 w 3203714"/>
                <a:gd name="connsiteY12" fmla="*/ 3051502 h 3187700"/>
                <a:gd name="connsiteX13" fmla="*/ 3060614 w 3203714"/>
                <a:gd name="connsiteY13" fmla="*/ 3187700 h 3187700"/>
                <a:gd name="connsiteX14" fmla="*/ 2523712 w 3203714"/>
                <a:gd name="connsiteY14" fmla="*/ 3187700 h 3187700"/>
                <a:gd name="connsiteX15" fmla="*/ 1554279 w 3203714"/>
                <a:gd name="connsiteY15" fmla="*/ 3187700 h 3187700"/>
                <a:gd name="connsiteX16" fmla="*/ 707612 w 3203714"/>
                <a:gd name="connsiteY16" fmla="*/ 3183467 h 3187700"/>
                <a:gd name="connsiteX17" fmla="*/ 153776 w 3203714"/>
                <a:gd name="connsiteY17" fmla="*/ 3187700 h 3187700"/>
                <a:gd name="connsiteX18" fmla="*/ 17578 w 3203714"/>
                <a:gd name="connsiteY18" fmla="*/ 3051502 h 3187700"/>
                <a:gd name="connsiteX19" fmla="*/ 17579 w 3203714"/>
                <a:gd name="connsiteY19" fmla="*/ 2561167 h 3187700"/>
                <a:gd name="connsiteX20" fmla="*/ 17579 w 3203714"/>
                <a:gd name="connsiteY20" fmla="*/ 2108200 h 3187700"/>
                <a:gd name="connsiteX21" fmla="*/ 4879 w 3203714"/>
                <a:gd name="connsiteY21" fmla="*/ 1223434 h 3187700"/>
                <a:gd name="connsiteX22" fmla="*/ 645 w 3203714"/>
                <a:gd name="connsiteY22" fmla="*/ 673100 h 3187700"/>
                <a:gd name="connsiteX23" fmla="*/ 17578 w 3203714"/>
                <a:gd name="connsiteY23" fmla="*/ 144664 h 3187700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98779 w 3203714"/>
                <a:gd name="connsiteY4" fmla="*/ 0 h 3183466"/>
                <a:gd name="connsiteX5" fmla="*/ 2612612 w 3203714"/>
                <a:gd name="connsiteY5" fmla="*/ 0 h 3183466"/>
                <a:gd name="connsiteX6" fmla="*/ 3060614 w 3203714"/>
                <a:gd name="connsiteY6" fmla="*/ 4232 h 3183466"/>
                <a:gd name="connsiteX7" fmla="*/ 3196812 w 3203714"/>
                <a:gd name="connsiteY7" fmla="*/ 140430 h 3183466"/>
                <a:gd name="connsiteX8" fmla="*/ 3192579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3060614 w 3203714"/>
                <a:gd name="connsiteY6" fmla="*/ 4232 h 3183466"/>
                <a:gd name="connsiteX7" fmla="*/ 3196812 w 3203714"/>
                <a:gd name="connsiteY7" fmla="*/ 140430 h 3183466"/>
                <a:gd name="connsiteX8" fmla="*/ 3192579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92579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46012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46012 w 3203714"/>
                <a:gd name="connsiteY8" fmla="*/ 660400 h 3183466"/>
                <a:gd name="connsiteX9" fmla="*/ 3184112 w 3203714"/>
                <a:gd name="connsiteY9" fmla="*/ 1096433 h 3183466"/>
                <a:gd name="connsiteX10" fmla="*/ 3150245 w 3203714"/>
                <a:gd name="connsiteY10" fmla="*/ 1790700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46012 w 3203714"/>
                <a:gd name="connsiteY8" fmla="*/ 660400 h 3183466"/>
                <a:gd name="connsiteX9" fmla="*/ 3184112 w 3203714"/>
                <a:gd name="connsiteY9" fmla="*/ 1096433 h 3183466"/>
                <a:gd name="connsiteX10" fmla="*/ 3120612 w 3203714"/>
                <a:gd name="connsiteY10" fmla="*/ 1879600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196812"/>
                <a:gd name="connsiteY0" fmla="*/ 140430 h 3183466"/>
                <a:gd name="connsiteX1" fmla="*/ 153776 w 3196812"/>
                <a:gd name="connsiteY1" fmla="*/ 4232 h 3183466"/>
                <a:gd name="connsiteX2" fmla="*/ 462079 w 3196812"/>
                <a:gd name="connsiteY2" fmla="*/ 33865 h 3183466"/>
                <a:gd name="connsiteX3" fmla="*/ 893879 w 3196812"/>
                <a:gd name="connsiteY3" fmla="*/ 4232 h 3183466"/>
                <a:gd name="connsiteX4" fmla="*/ 1986079 w 3196812"/>
                <a:gd name="connsiteY4" fmla="*/ 25400 h 3183466"/>
                <a:gd name="connsiteX5" fmla="*/ 2612612 w 3196812"/>
                <a:gd name="connsiteY5" fmla="*/ 0 h 3183466"/>
                <a:gd name="connsiteX6" fmla="*/ 2980181 w 3196812"/>
                <a:gd name="connsiteY6" fmla="*/ 50799 h 3183466"/>
                <a:gd name="connsiteX7" fmla="*/ 3196812 w 3196812"/>
                <a:gd name="connsiteY7" fmla="*/ 140430 h 3183466"/>
                <a:gd name="connsiteX8" fmla="*/ 3146012 w 3196812"/>
                <a:gd name="connsiteY8" fmla="*/ 660400 h 3183466"/>
                <a:gd name="connsiteX9" fmla="*/ 3184112 w 3196812"/>
                <a:gd name="connsiteY9" fmla="*/ 1096433 h 3183466"/>
                <a:gd name="connsiteX10" fmla="*/ 3120612 w 3196812"/>
                <a:gd name="connsiteY10" fmla="*/ 1879600 h 3183466"/>
                <a:gd name="connsiteX11" fmla="*/ 3184112 w 3196812"/>
                <a:gd name="connsiteY11" fmla="*/ 2506133 h 3183466"/>
                <a:gd name="connsiteX12" fmla="*/ 3137545 w 3196812"/>
                <a:gd name="connsiteY12" fmla="*/ 2979535 h 3183466"/>
                <a:gd name="connsiteX13" fmla="*/ 3060614 w 3196812"/>
                <a:gd name="connsiteY13" fmla="*/ 3183466 h 3183466"/>
                <a:gd name="connsiteX14" fmla="*/ 2523712 w 3196812"/>
                <a:gd name="connsiteY14" fmla="*/ 3183466 h 3183466"/>
                <a:gd name="connsiteX15" fmla="*/ 1554279 w 3196812"/>
                <a:gd name="connsiteY15" fmla="*/ 3183466 h 3183466"/>
                <a:gd name="connsiteX16" fmla="*/ 707612 w 3196812"/>
                <a:gd name="connsiteY16" fmla="*/ 3179233 h 3183466"/>
                <a:gd name="connsiteX17" fmla="*/ 153776 w 3196812"/>
                <a:gd name="connsiteY17" fmla="*/ 3183466 h 3183466"/>
                <a:gd name="connsiteX18" fmla="*/ 17578 w 3196812"/>
                <a:gd name="connsiteY18" fmla="*/ 3047268 h 3183466"/>
                <a:gd name="connsiteX19" fmla="*/ 17579 w 3196812"/>
                <a:gd name="connsiteY19" fmla="*/ 2556933 h 3183466"/>
                <a:gd name="connsiteX20" fmla="*/ 17579 w 3196812"/>
                <a:gd name="connsiteY20" fmla="*/ 2103966 h 3183466"/>
                <a:gd name="connsiteX21" fmla="*/ 4879 w 3196812"/>
                <a:gd name="connsiteY21" fmla="*/ 1219200 h 3183466"/>
                <a:gd name="connsiteX22" fmla="*/ 645 w 3196812"/>
                <a:gd name="connsiteY22" fmla="*/ 668866 h 3183466"/>
                <a:gd name="connsiteX23" fmla="*/ 17578 w 3196812"/>
                <a:gd name="connsiteY23" fmla="*/ 140430 h 3183466"/>
                <a:gd name="connsiteX0" fmla="*/ 17578 w 3196812"/>
                <a:gd name="connsiteY0" fmla="*/ 140430 h 3183466"/>
                <a:gd name="connsiteX1" fmla="*/ 153776 w 3196812"/>
                <a:gd name="connsiteY1" fmla="*/ 4232 h 3183466"/>
                <a:gd name="connsiteX2" fmla="*/ 462079 w 3196812"/>
                <a:gd name="connsiteY2" fmla="*/ 33865 h 3183466"/>
                <a:gd name="connsiteX3" fmla="*/ 893879 w 3196812"/>
                <a:gd name="connsiteY3" fmla="*/ 4232 h 3183466"/>
                <a:gd name="connsiteX4" fmla="*/ 1986079 w 3196812"/>
                <a:gd name="connsiteY4" fmla="*/ 25400 h 3183466"/>
                <a:gd name="connsiteX5" fmla="*/ 2612612 w 3196812"/>
                <a:gd name="connsiteY5" fmla="*/ 0 h 3183466"/>
                <a:gd name="connsiteX6" fmla="*/ 2980181 w 3196812"/>
                <a:gd name="connsiteY6" fmla="*/ 50799 h 3183466"/>
                <a:gd name="connsiteX7" fmla="*/ 3196812 w 3196812"/>
                <a:gd name="connsiteY7" fmla="*/ 140430 h 3183466"/>
                <a:gd name="connsiteX8" fmla="*/ 3146012 w 3196812"/>
                <a:gd name="connsiteY8" fmla="*/ 660400 h 3183466"/>
                <a:gd name="connsiteX9" fmla="*/ 3184112 w 3196812"/>
                <a:gd name="connsiteY9" fmla="*/ 1096433 h 3183466"/>
                <a:gd name="connsiteX10" fmla="*/ 3120612 w 3196812"/>
                <a:gd name="connsiteY10" fmla="*/ 1879600 h 3183466"/>
                <a:gd name="connsiteX11" fmla="*/ 3184112 w 3196812"/>
                <a:gd name="connsiteY11" fmla="*/ 2506133 h 3183466"/>
                <a:gd name="connsiteX12" fmla="*/ 3137545 w 3196812"/>
                <a:gd name="connsiteY12" fmla="*/ 2979535 h 3183466"/>
                <a:gd name="connsiteX13" fmla="*/ 3060614 w 3196812"/>
                <a:gd name="connsiteY13" fmla="*/ 3183466 h 3183466"/>
                <a:gd name="connsiteX14" fmla="*/ 2549112 w 3196812"/>
                <a:gd name="connsiteY14" fmla="*/ 3124199 h 3183466"/>
                <a:gd name="connsiteX15" fmla="*/ 1554279 w 3196812"/>
                <a:gd name="connsiteY15" fmla="*/ 3183466 h 3183466"/>
                <a:gd name="connsiteX16" fmla="*/ 707612 w 3196812"/>
                <a:gd name="connsiteY16" fmla="*/ 3179233 h 3183466"/>
                <a:gd name="connsiteX17" fmla="*/ 153776 w 3196812"/>
                <a:gd name="connsiteY17" fmla="*/ 3183466 h 3183466"/>
                <a:gd name="connsiteX18" fmla="*/ 17578 w 3196812"/>
                <a:gd name="connsiteY18" fmla="*/ 3047268 h 3183466"/>
                <a:gd name="connsiteX19" fmla="*/ 17579 w 3196812"/>
                <a:gd name="connsiteY19" fmla="*/ 2556933 h 3183466"/>
                <a:gd name="connsiteX20" fmla="*/ 17579 w 3196812"/>
                <a:gd name="connsiteY20" fmla="*/ 2103966 h 3183466"/>
                <a:gd name="connsiteX21" fmla="*/ 4879 w 3196812"/>
                <a:gd name="connsiteY21" fmla="*/ 1219200 h 3183466"/>
                <a:gd name="connsiteX22" fmla="*/ 645 w 3196812"/>
                <a:gd name="connsiteY22" fmla="*/ 668866 h 3183466"/>
                <a:gd name="connsiteX23" fmla="*/ 17578 w 3196812"/>
                <a:gd name="connsiteY23" fmla="*/ 140430 h 3183466"/>
                <a:gd name="connsiteX0" fmla="*/ 17578 w 3196812"/>
                <a:gd name="connsiteY0" fmla="*/ 140430 h 3183466"/>
                <a:gd name="connsiteX1" fmla="*/ 153776 w 3196812"/>
                <a:gd name="connsiteY1" fmla="*/ 4232 h 3183466"/>
                <a:gd name="connsiteX2" fmla="*/ 462079 w 3196812"/>
                <a:gd name="connsiteY2" fmla="*/ 33865 h 3183466"/>
                <a:gd name="connsiteX3" fmla="*/ 893879 w 3196812"/>
                <a:gd name="connsiteY3" fmla="*/ 4232 h 3183466"/>
                <a:gd name="connsiteX4" fmla="*/ 1986079 w 3196812"/>
                <a:gd name="connsiteY4" fmla="*/ 25400 h 3183466"/>
                <a:gd name="connsiteX5" fmla="*/ 2612612 w 3196812"/>
                <a:gd name="connsiteY5" fmla="*/ 0 h 3183466"/>
                <a:gd name="connsiteX6" fmla="*/ 2980181 w 3196812"/>
                <a:gd name="connsiteY6" fmla="*/ 50799 h 3183466"/>
                <a:gd name="connsiteX7" fmla="*/ 3196812 w 3196812"/>
                <a:gd name="connsiteY7" fmla="*/ 140430 h 3183466"/>
                <a:gd name="connsiteX8" fmla="*/ 3146012 w 3196812"/>
                <a:gd name="connsiteY8" fmla="*/ 660400 h 3183466"/>
                <a:gd name="connsiteX9" fmla="*/ 3184112 w 3196812"/>
                <a:gd name="connsiteY9" fmla="*/ 1096433 h 3183466"/>
                <a:gd name="connsiteX10" fmla="*/ 3120612 w 3196812"/>
                <a:gd name="connsiteY10" fmla="*/ 1879600 h 3183466"/>
                <a:gd name="connsiteX11" fmla="*/ 3184112 w 3196812"/>
                <a:gd name="connsiteY11" fmla="*/ 2506133 h 3183466"/>
                <a:gd name="connsiteX12" fmla="*/ 3137545 w 3196812"/>
                <a:gd name="connsiteY12" fmla="*/ 2979535 h 3183466"/>
                <a:gd name="connsiteX13" fmla="*/ 3060614 w 3196812"/>
                <a:gd name="connsiteY13" fmla="*/ 3183466 h 3183466"/>
                <a:gd name="connsiteX14" fmla="*/ 2549112 w 3196812"/>
                <a:gd name="connsiteY14" fmla="*/ 3124199 h 3183466"/>
                <a:gd name="connsiteX15" fmla="*/ 1554279 w 3196812"/>
                <a:gd name="connsiteY15" fmla="*/ 3183466 h 3183466"/>
                <a:gd name="connsiteX16" fmla="*/ 724545 w 3196812"/>
                <a:gd name="connsiteY16" fmla="*/ 3141133 h 3183466"/>
                <a:gd name="connsiteX17" fmla="*/ 153776 w 3196812"/>
                <a:gd name="connsiteY17" fmla="*/ 3183466 h 3183466"/>
                <a:gd name="connsiteX18" fmla="*/ 17578 w 3196812"/>
                <a:gd name="connsiteY18" fmla="*/ 3047268 h 3183466"/>
                <a:gd name="connsiteX19" fmla="*/ 17579 w 3196812"/>
                <a:gd name="connsiteY19" fmla="*/ 2556933 h 3183466"/>
                <a:gd name="connsiteX20" fmla="*/ 17579 w 3196812"/>
                <a:gd name="connsiteY20" fmla="*/ 2103966 h 3183466"/>
                <a:gd name="connsiteX21" fmla="*/ 4879 w 3196812"/>
                <a:gd name="connsiteY21" fmla="*/ 1219200 h 3183466"/>
                <a:gd name="connsiteX22" fmla="*/ 645 w 3196812"/>
                <a:gd name="connsiteY22" fmla="*/ 668866 h 3183466"/>
                <a:gd name="connsiteX23" fmla="*/ 17578 w 3196812"/>
                <a:gd name="connsiteY23" fmla="*/ 140430 h 3183466"/>
                <a:gd name="connsiteX0" fmla="*/ 55033 w 3234267"/>
                <a:gd name="connsiteY0" fmla="*/ 140430 h 3183466"/>
                <a:gd name="connsiteX1" fmla="*/ 191231 w 3234267"/>
                <a:gd name="connsiteY1" fmla="*/ 4232 h 3183466"/>
                <a:gd name="connsiteX2" fmla="*/ 499534 w 3234267"/>
                <a:gd name="connsiteY2" fmla="*/ 33865 h 3183466"/>
                <a:gd name="connsiteX3" fmla="*/ 931334 w 3234267"/>
                <a:gd name="connsiteY3" fmla="*/ 4232 h 3183466"/>
                <a:gd name="connsiteX4" fmla="*/ 2023534 w 3234267"/>
                <a:gd name="connsiteY4" fmla="*/ 25400 h 3183466"/>
                <a:gd name="connsiteX5" fmla="*/ 2650067 w 3234267"/>
                <a:gd name="connsiteY5" fmla="*/ 0 h 3183466"/>
                <a:gd name="connsiteX6" fmla="*/ 3017636 w 3234267"/>
                <a:gd name="connsiteY6" fmla="*/ 50799 h 3183466"/>
                <a:gd name="connsiteX7" fmla="*/ 3234267 w 3234267"/>
                <a:gd name="connsiteY7" fmla="*/ 140430 h 3183466"/>
                <a:gd name="connsiteX8" fmla="*/ 3183467 w 3234267"/>
                <a:gd name="connsiteY8" fmla="*/ 660400 h 3183466"/>
                <a:gd name="connsiteX9" fmla="*/ 3221567 w 3234267"/>
                <a:gd name="connsiteY9" fmla="*/ 1096433 h 3183466"/>
                <a:gd name="connsiteX10" fmla="*/ 3158067 w 3234267"/>
                <a:gd name="connsiteY10" fmla="*/ 1879600 h 3183466"/>
                <a:gd name="connsiteX11" fmla="*/ 3221567 w 3234267"/>
                <a:gd name="connsiteY11" fmla="*/ 2506133 h 3183466"/>
                <a:gd name="connsiteX12" fmla="*/ 3175000 w 3234267"/>
                <a:gd name="connsiteY12" fmla="*/ 2979535 h 3183466"/>
                <a:gd name="connsiteX13" fmla="*/ 3098069 w 3234267"/>
                <a:gd name="connsiteY13" fmla="*/ 3183466 h 3183466"/>
                <a:gd name="connsiteX14" fmla="*/ 2586567 w 3234267"/>
                <a:gd name="connsiteY14" fmla="*/ 3124199 h 3183466"/>
                <a:gd name="connsiteX15" fmla="*/ 1591734 w 3234267"/>
                <a:gd name="connsiteY15" fmla="*/ 3183466 h 3183466"/>
                <a:gd name="connsiteX16" fmla="*/ 762000 w 3234267"/>
                <a:gd name="connsiteY16" fmla="*/ 3141133 h 3183466"/>
                <a:gd name="connsiteX17" fmla="*/ 191231 w 3234267"/>
                <a:gd name="connsiteY17" fmla="*/ 3183466 h 3183466"/>
                <a:gd name="connsiteX18" fmla="*/ 0 w 3234267"/>
                <a:gd name="connsiteY18" fmla="*/ 3047268 h 3183466"/>
                <a:gd name="connsiteX19" fmla="*/ 55034 w 3234267"/>
                <a:gd name="connsiteY19" fmla="*/ 2556933 h 3183466"/>
                <a:gd name="connsiteX20" fmla="*/ 55034 w 3234267"/>
                <a:gd name="connsiteY20" fmla="*/ 2103966 h 3183466"/>
                <a:gd name="connsiteX21" fmla="*/ 42334 w 3234267"/>
                <a:gd name="connsiteY21" fmla="*/ 1219200 h 3183466"/>
                <a:gd name="connsiteX22" fmla="*/ 38100 w 3234267"/>
                <a:gd name="connsiteY22" fmla="*/ 668866 h 3183466"/>
                <a:gd name="connsiteX23" fmla="*/ 55033 w 3234267"/>
                <a:gd name="connsiteY23" fmla="*/ 140430 h 3183466"/>
                <a:gd name="connsiteX0" fmla="*/ 55033 w 3234267"/>
                <a:gd name="connsiteY0" fmla="*/ 140430 h 3183466"/>
                <a:gd name="connsiteX1" fmla="*/ 191231 w 3234267"/>
                <a:gd name="connsiteY1" fmla="*/ 4232 h 3183466"/>
                <a:gd name="connsiteX2" fmla="*/ 499534 w 3234267"/>
                <a:gd name="connsiteY2" fmla="*/ 33865 h 3183466"/>
                <a:gd name="connsiteX3" fmla="*/ 931334 w 3234267"/>
                <a:gd name="connsiteY3" fmla="*/ 4232 h 3183466"/>
                <a:gd name="connsiteX4" fmla="*/ 2023534 w 3234267"/>
                <a:gd name="connsiteY4" fmla="*/ 25400 h 3183466"/>
                <a:gd name="connsiteX5" fmla="*/ 2650067 w 3234267"/>
                <a:gd name="connsiteY5" fmla="*/ 0 h 3183466"/>
                <a:gd name="connsiteX6" fmla="*/ 3017636 w 3234267"/>
                <a:gd name="connsiteY6" fmla="*/ 50799 h 3183466"/>
                <a:gd name="connsiteX7" fmla="*/ 3234267 w 3234267"/>
                <a:gd name="connsiteY7" fmla="*/ 140430 h 3183466"/>
                <a:gd name="connsiteX8" fmla="*/ 3183467 w 3234267"/>
                <a:gd name="connsiteY8" fmla="*/ 660400 h 3183466"/>
                <a:gd name="connsiteX9" fmla="*/ 3221567 w 3234267"/>
                <a:gd name="connsiteY9" fmla="*/ 1096433 h 3183466"/>
                <a:gd name="connsiteX10" fmla="*/ 3158067 w 3234267"/>
                <a:gd name="connsiteY10" fmla="*/ 1879600 h 3183466"/>
                <a:gd name="connsiteX11" fmla="*/ 3221567 w 3234267"/>
                <a:gd name="connsiteY11" fmla="*/ 2506133 h 3183466"/>
                <a:gd name="connsiteX12" fmla="*/ 3175000 w 3234267"/>
                <a:gd name="connsiteY12" fmla="*/ 2979535 h 3183466"/>
                <a:gd name="connsiteX13" fmla="*/ 3098069 w 3234267"/>
                <a:gd name="connsiteY13" fmla="*/ 3183466 h 3183466"/>
                <a:gd name="connsiteX14" fmla="*/ 2586567 w 3234267"/>
                <a:gd name="connsiteY14" fmla="*/ 3124199 h 3183466"/>
                <a:gd name="connsiteX15" fmla="*/ 1591734 w 3234267"/>
                <a:gd name="connsiteY15" fmla="*/ 3183466 h 3183466"/>
                <a:gd name="connsiteX16" fmla="*/ 762000 w 3234267"/>
                <a:gd name="connsiteY16" fmla="*/ 3141133 h 3183466"/>
                <a:gd name="connsiteX17" fmla="*/ 191231 w 3234267"/>
                <a:gd name="connsiteY17" fmla="*/ 3183466 h 3183466"/>
                <a:gd name="connsiteX18" fmla="*/ 0 w 3234267"/>
                <a:gd name="connsiteY18" fmla="*/ 3047268 h 3183466"/>
                <a:gd name="connsiteX19" fmla="*/ 55034 w 3234267"/>
                <a:gd name="connsiteY19" fmla="*/ 2556933 h 3183466"/>
                <a:gd name="connsiteX20" fmla="*/ 110068 w 3234267"/>
                <a:gd name="connsiteY20" fmla="*/ 2103966 h 3183466"/>
                <a:gd name="connsiteX21" fmla="*/ 42334 w 3234267"/>
                <a:gd name="connsiteY21" fmla="*/ 1219200 h 3183466"/>
                <a:gd name="connsiteX22" fmla="*/ 38100 w 3234267"/>
                <a:gd name="connsiteY22" fmla="*/ 668866 h 3183466"/>
                <a:gd name="connsiteX23" fmla="*/ 55033 w 3234267"/>
                <a:gd name="connsiteY23" fmla="*/ 140430 h 3183466"/>
                <a:gd name="connsiteX0" fmla="*/ 55033 w 3234267"/>
                <a:gd name="connsiteY0" fmla="*/ 140430 h 3183466"/>
                <a:gd name="connsiteX1" fmla="*/ 191231 w 3234267"/>
                <a:gd name="connsiteY1" fmla="*/ 4232 h 3183466"/>
                <a:gd name="connsiteX2" fmla="*/ 499534 w 3234267"/>
                <a:gd name="connsiteY2" fmla="*/ 33865 h 3183466"/>
                <a:gd name="connsiteX3" fmla="*/ 931334 w 3234267"/>
                <a:gd name="connsiteY3" fmla="*/ 4232 h 3183466"/>
                <a:gd name="connsiteX4" fmla="*/ 2023534 w 3234267"/>
                <a:gd name="connsiteY4" fmla="*/ 25400 h 3183466"/>
                <a:gd name="connsiteX5" fmla="*/ 2650067 w 3234267"/>
                <a:gd name="connsiteY5" fmla="*/ 0 h 3183466"/>
                <a:gd name="connsiteX6" fmla="*/ 3017636 w 3234267"/>
                <a:gd name="connsiteY6" fmla="*/ 50799 h 3183466"/>
                <a:gd name="connsiteX7" fmla="*/ 3234267 w 3234267"/>
                <a:gd name="connsiteY7" fmla="*/ 140430 h 3183466"/>
                <a:gd name="connsiteX8" fmla="*/ 3183467 w 3234267"/>
                <a:gd name="connsiteY8" fmla="*/ 660400 h 3183466"/>
                <a:gd name="connsiteX9" fmla="*/ 3221567 w 3234267"/>
                <a:gd name="connsiteY9" fmla="*/ 1096433 h 3183466"/>
                <a:gd name="connsiteX10" fmla="*/ 3158067 w 3234267"/>
                <a:gd name="connsiteY10" fmla="*/ 1879600 h 3183466"/>
                <a:gd name="connsiteX11" fmla="*/ 3221567 w 3234267"/>
                <a:gd name="connsiteY11" fmla="*/ 2506133 h 3183466"/>
                <a:gd name="connsiteX12" fmla="*/ 3175000 w 3234267"/>
                <a:gd name="connsiteY12" fmla="*/ 2979535 h 3183466"/>
                <a:gd name="connsiteX13" fmla="*/ 3098069 w 3234267"/>
                <a:gd name="connsiteY13" fmla="*/ 3183466 h 3183466"/>
                <a:gd name="connsiteX14" fmla="*/ 2586567 w 3234267"/>
                <a:gd name="connsiteY14" fmla="*/ 3124199 h 3183466"/>
                <a:gd name="connsiteX15" fmla="*/ 1591734 w 3234267"/>
                <a:gd name="connsiteY15" fmla="*/ 3183466 h 3183466"/>
                <a:gd name="connsiteX16" fmla="*/ 762000 w 3234267"/>
                <a:gd name="connsiteY16" fmla="*/ 3141133 h 3183466"/>
                <a:gd name="connsiteX17" fmla="*/ 191231 w 3234267"/>
                <a:gd name="connsiteY17" fmla="*/ 3183466 h 3183466"/>
                <a:gd name="connsiteX18" fmla="*/ 0 w 3234267"/>
                <a:gd name="connsiteY18" fmla="*/ 3047268 h 3183466"/>
                <a:gd name="connsiteX19" fmla="*/ 42334 w 3234267"/>
                <a:gd name="connsiteY19" fmla="*/ 2552700 h 3183466"/>
                <a:gd name="connsiteX20" fmla="*/ 110068 w 3234267"/>
                <a:gd name="connsiteY20" fmla="*/ 2103966 h 3183466"/>
                <a:gd name="connsiteX21" fmla="*/ 42334 w 3234267"/>
                <a:gd name="connsiteY21" fmla="*/ 1219200 h 3183466"/>
                <a:gd name="connsiteX22" fmla="*/ 38100 w 3234267"/>
                <a:gd name="connsiteY22" fmla="*/ 668866 h 3183466"/>
                <a:gd name="connsiteX23" fmla="*/ 55033 w 3234267"/>
                <a:gd name="connsiteY23" fmla="*/ 140430 h 318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34267" h="3183466">
                  <a:moveTo>
                    <a:pt x="55033" y="140430"/>
                  </a:moveTo>
                  <a:cubicBezTo>
                    <a:pt x="55033" y="65210"/>
                    <a:pt x="116011" y="4232"/>
                    <a:pt x="191231" y="4232"/>
                  </a:cubicBezTo>
                  <a:lnTo>
                    <a:pt x="499534" y="33865"/>
                  </a:lnTo>
                  <a:lnTo>
                    <a:pt x="931334" y="4232"/>
                  </a:lnTo>
                  <a:lnTo>
                    <a:pt x="2023534" y="25400"/>
                  </a:lnTo>
                  <a:lnTo>
                    <a:pt x="2650067" y="0"/>
                  </a:lnTo>
                  <a:lnTo>
                    <a:pt x="3017636" y="50799"/>
                  </a:lnTo>
                  <a:cubicBezTo>
                    <a:pt x="3092856" y="50799"/>
                    <a:pt x="3234267" y="65210"/>
                    <a:pt x="3234267" y="140430"/>
                  </a:cubicBezTo>
                  <a:lnTo>
                    <a:pt x="3183467" y="660400"/>
                  </a:lnTo>
                  <a:cubicBezTo>
                    <a:pt x="3181350" y="819734"/>
                    <a:pt x="3222273" y="913694"/>
                    <a:pt x="3221567" y="1096433"/>
                  </a:cubicBezTo>
                  <a:cubicBezTo>
                    <a:pt x="3220861" y="1279172"/>
                    <a:pt x="3158067" y="1644650"/>
                    <a:pt x="3158067" y="1879600"/>
                  </a:cubicBezTo>
                  <a:cubicBezTo>
                    <a:pt x="3156656" y="2187222"/>
                    <a:pt x="3220156" y="2291061"/>
                    <a:pt x="3221567" y="2506133"/>
                  </a:cubicBezTo>
                  <a:cubicBezTo>
                    <a:pt x="3222978" y="2721206"/>
                    <a:pt x="3195583" y="2866646"/>
                    <a:pt x="3175000" y="2979535"/>
                  </a:cubicBezTo>
                  <a:cubicBezTo>
                    <a:pt x="3175000" y="3054755"/>
                    <a:pt x="3173289" y="3183466"/>
                    <a:pt x="3098069" y="3183466"/>
                  </a:cubicBezTo>
                  <a:lnTo>
                    <a:pt x="2586567" y="3124199"/>
                  </a:lnTo>
                  <a:lnTo>
                    <a:pt x="1591734" y="3183466"/>
                  </a:lnTo>
                  <a:lnTo>
                    <a:pt x="762000" y="3141133"/>
                  </a:lnTo>
                  <a:lnTo>
                    <a:pt x="191231" y="3183466"/>
                  </a:lnTo>
                  <a:cubicBezTo>
                    <a:pt x="116011" y="3183466"/>
                    <a:pt x="0" y="3122488"/>
                    <a:pt x="0" y="3047268"/>
                  </a:cubicBezTo>
                  <a:cubicBezTo>
                    <a:pt x="0" y="2883823"/>
                    <a:pt x="42334" y="2716145"/>
                    <a:pt x="42334" y="2552700"/>
                  </a:cubicBezTo>
                  <a:lnTo>
                    <a:pt x="110068" y="2103966"/>
                  </a:lnTo>
                  <a:cubicBezTo>
                    <a:pt x="107951" y="1881011"/>
                    <a:pt x="42334" y="1546456"/>
                    <a:pt x="42334" y="1219200"/>
                  </a:cubicBezTo>
                  <a:cubicBezTo>
                    <a:pt x="39512" y="980017"/>
                    <a:pt x="35983" y="848661"/>
                    <a:pt x="38100" y="668866"/>
                  </a:cubicBezTo>
                  <a:cubicBezTo>
                    <a:pt x="40217" y="489071"/>
                    <a:pt x="29511" y="251202"/>
                    <a:pt x="55033" y="14043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 w="3175" cap="rnd">
              <a:noFill/>
              <a:prstDash val="lgDashDotDot"/>
              <a:miter lim="800000"/>
            </a:ln>
            <a:effectLst>
              <a:innerShdw blurRad="1143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四角形: 角を丸くする 2">
              <a:extLst>
                <a:ext uri="{FF2B5EF4-FFF2-40B4-BE49-F238E27FC236}">
                  <a16:creationId xmlns:a16="http://schemas.microsoft.com/office/drawing/2014/main" id="{65D8720D-B0A3-4526-97D9-BD18A8CB4777}"/>
                </a:ext>
              </a:extLst>
            </p:cNvPr>
            <p:cNvSpPr/>
            <p:nvPr/>
          </p:nvSpPr>
          <p:spPr>
            <a:xfrm>
              <a:off x="8842540" y="1346242"/>
              <a:ext cx="3024482" cy="2976977"/>
            </a:xfrm>
            <a:custGeom>
              <a:avLst/>
              <a:gdLst>
                <a:gd name="connsiteX0" fmla="*/ 0 w 3179234"/>
                <a:gd name="connsiteY0" fmla="*/ 136198 h 3179234"/>
                <a:gd name="connsiteX1" fmla="*/ 136198 w 3179234"/>
                <a:gd name="connsiteY1" fmla="*/ 0 h 3179234"/>
                <a:gd name="connsiteX2" fmla="*/ 3043036 w 3179234"/>
                <a:gd name="connsiteY2" fmla="*/ 0 h 3179234"/>
                <a:gd name="connsiteX3" fmla="*/ 3179234 w 3179234"/>
                <a:gd name="connsiteY3" fmla="*/ 136198 h 3179234"/>
                <a:gd name="connsiteX4" fmla="*/ 3179234 w 3179234"/>
                <a:gd name="connsiteY4" fmla="*/ 3043036 h 3179234"/>
                <a:gd name="connsiteX5" fmla="*/ 3043036 w 3179234"/>
                <a:gd name="connsiteY5" fmla="*/ 3179234 h 3179234"/>
                <a:gd name="connsiteX6" fmla="*/ 136198 w 3179234"/>
                <a:gd name="connsiteY6" fmla="*/ 3179234 h 3179234"/>
                <a:gd name="connsiteX7" fmla="*/ 0 w 3179234"/>
                <a:gd name="connsiteY7" fmla="*/ 3043036 h 3179234"/>
                <a:gd name="connsiteX8" fmla="*/ 0 w 3179234"/>
                <a:gd name="connsiteY8" fmla="*/ 136198 h 3179234"/>
                <a:gd name="connsiteX0" fmla="*/ 0 w 3179234"/>
                <a:gd name="connsiteY0" fmla="*/ 140431 h 3183467"/>
                <a:gd name="connsiteX1" fmla="*/ 136198 w 3179234"/>
                <a:gd name="connsiteY1" fmla="*/ 4233 h 3183467"/>
                <a:gd name="connsiteX2" fmla="*/ 397934 w 3179234"/>
                <a:gd name="connsiteY2" fmla="*/ 0 h 3183467"/>
                <a:gd name="connsiteX3" fmla="*/ 3043036 w 3179234"/>
                <a:gd name="connsiteY3" fmla="*/ 4233 h 3183467"/>
                <a:gd name="connsiteX4" fmla="*/ 3179234 w 3179234"/>
                <a:gd name="connsiteY4" fmla="*/ 140431 h 3183467"/>
                <a:gd name="connsiteX5" fmla="*/ 3179234 w 3179234"/>
                <a:gd name="connsiteY5" fmla="*/ 3047269 h 3183467"/>
                <a:gd name="connsiteX6" fmla="*/ 3043036 w 3179234"/>
                <a:gd name="connsiteY6" fmla="*/ 3183467 h 3183467"/>
                <a:gd name="connsiteX7" fmla="*/ 136198 w 3179234"/>
                <a:gd name="connsiteY7" fmla="*/ 3183467 h 3183467"/>
                <a:gd name="connsiteX8" fmla="*/ 0 w 3179234"/>
                <a:gd name="connsiteY8" fmla="*/ 3047269 h 3183467"/>
                <a:gd name="connsiteX9" fmla="*/ 0 w 3179234"/>
                <a:gd name="connsiteY9" fmla="*/ 140431 h 3183467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3043036 w 3179234"/>
                <a:gd name="connsiteY4" fmla="*/ 8466 h 3187700"/>
                <a:gd name="connsiteX5" fmla="*/ 3179234 w 3179234"/>
                <a:gd name="connsiteY5" fmla="*/ 144664 h 3187700"/>
                <a:gd name="connsiteX6" fmla="*/ 3179234 w 3179234"/>
                <a:gd name="connsiteY6" fmla="*/ 3051502 h 3187700"/>
                <a:gd name="connsiteX7" fmla="*/ 3043036 w 3179234"/>
                <a:gd name="connsiteY7" fmla="*/ 3187700 h 3187700"/>
                <a:gd name="connsiteX8" fmla="*/ 136198 w 3179234"/>
                <a:gd name="connsiteY8" fmla="*/ 3187700 h 3187700"/>
                <a:gd name="connsiteX9" fmla="*/ 0 w 3179234"/>
                <a:gd name="connsiteY9" fmla="*/ 3051502 h 3187700"/>
                <a:gd name="connsiteX10" fmla="*/ 0 w 3179234"/>
                <a:gd name="connsiteY10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3043036 w 3179234"/>
                <a:gd name="connsiteY5" fmla="*/ 8466 h 3187700"/>
                <a:gd name="connsiteX6" fmla="*/ 3179234 w 3179234"/>
                <a:gd name="connsiteY6" fmla="*/ 144664 h 3187700"/>
                <a:gd name="connsiteX7" fmla="*/ 3179234 w 3179234"/>
                <a:gd name="connsiteY7" fmla="*/ 3051502 h 3187700"/>
                <a:gd name="connsiteX8" fmla="*/ 3043036 w 3179234"/>
                <a:gd name="connsiteY8" fmla="*/ 3187700 h 3187700"/>
                <a:gd name="connsiteX9" fmla="*/ 136198 w 3179234"/>
                <a:gd name="connsiteY9" fmla="*/ 3187700 h 3187700"/>
                <a:gd name="connsiteX10" fmla="*/ 0 w 3179234"/>
                <a:gd name="connsiteY10" fmla="*/ 3051502 h 3187700"/>
                <a:gd name="connsiteX11" fmla="*/ 0 w 3179234"/>
                <a:gd name="connsiteY11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2595034 w 3179234"/>
                <a:gd name="connsiteY5" fmla="*/ 4234 h 3187700"/>
                <a:gd name="connsiteX6" fmla="*/ 3043036 w 3179234"/>
                <a:gd name="connsiteY6" fmla="*/ 8466 h 3187700"/>
                <a:gd name="connsiteX7" fmla="*/ 3179234 w 3179234"/>
                <a:gd name="connsiteY7" fmla="*/ 144664 h 3187700"/>
                <a:gd name="connsiteX8" fmla="*/ 3179234 w 3179234"/>
                <a:gd name="connsiteY8" fmla="*/ 3051502 h 3187700"/>
                <a:gd name="connsiteX9" fmla="*/ 3043036 w 3179234"/>
                <a:gd name="connsiteY9" fmla="*/ 3187700 h 3187700"/>
                <a:gd name="connsiteX10" fmla="*/ 136198 w 3179234"/>
                <a:gd name="connsiteY10" fmla="*/ 3187700 h 3187700"/>
                <a:gd name="connsiteX11" fmla="*/ 0 w 3179234"/>
                <a:gd name="connsiteY11" fmla="*/ 3051502 h 3187700"/>
                <a:gd name="connsiteX12" fmla="*/ 0 w 3179234"/>
                <a:gd name="connsiteY12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2595034 w 3179234"/>
                <a:gd name="connsiteY5" fmla="*/ 4234 h 3187700"/>
                <a:gd name="connsiteX6" fmla="*/ 3043036 w 3179234"/>
                <a:gd name="connsiteY6" fmla="*/ 8466 h 3187700"/>
                <a:gd name="connsiteX7" fmla="*/ 3179234 w 3179234"/>
                <a:gd name="connsiteY7" fmla="*/ 144664 h 3187700"/>
                <a:gd name="connsiteX8" fmla="*/ 3175001 w 3179234"/>
                <a:gd name="connsiteY8" fmla="*/ 664634 h 3187700"/>
                <a:gd name="connsiteX9" fmla="*/ 3179234 w 3179234"/>
                <a:gd name="connsiteY9" fmla="*/ 3051502 h 3187700"/>
                <a:gd name="connsiteX10" fmla="*/ 3043036 w 3179234"/>
                <a:gd name="connsiteY10" fmla="*/ 3187700 h 3187700"/>
                <a:gd name="connsiteX11" fmla="*/ 136198 w 3179234"/>
                <a:gd name="connsiteY11" fmla="*/ 3187700 h 3187700"/>
                <a:gd name="connsiteX12" fmla="*/ 0 w 3179234"/>
                <a:gd name="connsiteY12" fmla="*/ 3051502 h 3187700"/>
                <a:gd name="connsiteX13" fmla="*/ 0 w 3179234"/>
                <a:gd name="connsiteY13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2595034 w 3179234"/>
                <a:gd name="connsiteY5" fmla="*/ 4234 h 3187700"/>
                <a:gd name="connsiteX6" fmla="*/ 3043036 w 3179234"/>
                <a:gd name="connsiteY6" fmla="*/ 8466 h 3187700"/>
                <a:gd name="connsiteX7" fmla="*/ 3179234 w 3179234"/>
                <a:gd name="connsiteY7" fmla="*/ 144664 h 3187700"/>
                <a:gd name="connsiteX8" fmla="*/ 3175001 w 3179234"/>
                <a:gd name="connsiteY8" fmla="*/ 664634 h 3187700"/>
                <a:gd name="connsiteX9" fmla="*/ 3170767 w 3179234"/>
                <a:gd name="connsiteY9" fmla="*/ 1761067 h 3187700"/>
                <a:gd name="connsiteX10" fmla="*/ 3179234 w 3179234"/>
                <a:gd name="connsiteY10" fmla="*/ 3051502 h 3187700"/>
                <a:gd name="connsiteX11" fmla="*/ 3043036 w 3179234"/>
                <a:gd name="connsiteY11" fmla="*/ 3187700 h 3187700"/>
                <a:gd name="connsiteX12" fmla="*/ 136198 w 3179234"/>
                <a:gd name="connsiteY12" fmla="*/ 3187700 h 3187700"/>
                <a:gd name="connsiteX13" fmla="*/ 0 w 3179234"/>
                <a:gd name="connsiteY13" fmla="*/ 3051502 h 3187700"/>
                <a:gd name="connsiteX14" fmla="*/ 0 w 3179234"/>
                <a:gd name="connsiteY14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70767 w 3186136"/>
                <a:gd name="connsiteY9" fmla="*/ 1761067 h 3187700"/>
                <a:gd name="connsiteX10" fmla="*/ 3166534 w 3186136"/>
                <a:gd name="connsiteY10" fmla="*/ 2510367 h 3187700"/>
                <a:gd name="connsiteX11" fmla="*/ 3179234 w 3186136"/>
                <a:gd name="connsiteY11" fmla="*/ 3051502 h 3187700"/>
                <a:gd name="connsiteX12" fmla="*/ 3043036 w 3186136"/>
                <a:gd name="connsiteY12" fmla="*/ 3187700 h 3187700"/>
                <a:gd name="connsiteX13" fmla="*/ 136198 w 3186136"/>
                <a:gd name="connsiteY13" fmla="*/ 3187700 h 3187700"/>
                <a:gd name="connsiteX14" fmla="*/ 0 w 3186136"/>
                <a:gd name="connsiteY14" fmla="*/ 3051502 h 3187700"/>
                <a:gd name="connsiteX15" fmla="*/ 0 w 3186136"/>
                <a:gd name="connsiteY15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136198 w 3186136"/>
                <a:gd name="connsiteY14" fmla="*/ 3187700 h 3187700"/>
                <a:gd name="connsiteX15" fmla="*/ 0 w 3186136"/>
                <a:gd name="connsiteY15" fmla="*/ 3051502 h 3187700"/>
                <a:gd name="connsiteX16" fmla="*/ 0 w 3186136"/>
                <a:gd name="connsiteY16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36198 w 3186136"/>
                <a:gd name="connsiteY15" fmla="*/ 3187700 h 3187700"/>
                <a:gd name="connsiteX16" fmla="*/ 0 w 3186136"/>
                <a:gd name="connsiteY16" fmla="*/ 3051502 h 3187700"/>
                <a:gd name="connsiteX17" fmla="*/ 0 w 3186136"/>
                <a:gd name="connsiteY17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536701 w 3186136"/>
                <a:gd name="connsiteY15" fmla="*/ 3187700 h 3187700"/>
                <a:gd name="connsiteX16" fmla="*/ 136198 w 3186136"/>
                <a:gd name="connsiteY16" fmla="*/ 3187700 h 3187700"/>
                <a:gd name="connsiteX17" fmla="*/ 0 w 3186136"/>
                <a:gd name="connsiteY17" fmla="*/ 3051502 h 3187700"/>
                <a:gd name="connsiteX18" fmla="*/ 0 w 3186136"/>
                <a:gd name="connsiteY18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536701 w 3186136"/>
                <a:gd name="connsiteY15" fmla="*/ 3187700 h 3187700"/>
                <a:gd name="connsiteX16" fmla="*/ 690034 w 3186136"/>
                <a:gd name="connsiteY16" fmla="*/ 3183467 h 3187700"/>
                <a:gd name="connsiteX17" fmla="*/ 136198 w 3186136"/>
                <a:gd name="connsiteY17" fmla="*/ 3187700 h 3187700"/>
                <a:gd name="connsiteX18" fmla="*/ 0 w 3186136"/>
                <a:gd name="connsiteY18" fmla="*/ 3051502 h 3187700"/>
                <a:gd name="connsiteX19" fmla="*/ 0 w 3186136"/>
                <a:gd name="connsiteY19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536701 w 3186136"/>
                <a:gd name="connsiteY15" fmla="*/ 3187700 h 3187700"/>
                <a:gd name="connsiteX16" fmla="*/ 690034 w 3186136"/>
                <a:gd name="connsiteY16" fmla="*/ 3183467 h 3187700"/>
                <a:gd name="connsiteX17" fmla="*/ 136198 w 3186136"/>
                <a:gd name="connsiteY17" fmla="*/ 3187700 h 3187700"/>
                <a:gd name="connsiteX18" fmla="*/ 0 w 3186136"/>
                <a:gd name="connsiteY18" fmla="*/ 3051502 h 3187700"/>
                <a:gd name="connsiteX19" fmla="*/ 1 w 3186136"/>
                <a:gd name="connsiteY19" fmla="*/ 2561167 h 3187700"/>
                <a:gd name="connsiteX20" fmla="*/ 0 w 3186136"/>
                <a:gd name="connsiteY20" fmla="*/ 144664 h 3187700"/>
                <a:gd name="connsiteX0" fmla="*/ 10088 w 3196224"/>
                <a:gd name="connsiteY0" fmla="*/ 144664 h 3187700"/>
                <a:gd name="connsiteX1" fmla="*/ 146286 w 3196224"/>
                <a:gd name="connsiteY1" fmla="*/ 8466 h 3187700"/>
                <a:gd name="connsiteX2" fmla="*/ 408022 w 3196224"/>
                <a:gd name="connsiteY2" fmla="*/ 4233 h 3187700"/>
                <a:gd name="connsiteX3" fmla="*/ 860989 w 3196224"/>
                <a:gd name="connsiteY3" fmla="*/ 0 h 3187700"/>
                <a:gd name="connsiteX4" fmla="*/ 1991289 w 3196224"/>
                <a:gd name="connsiteY4" fmla="*/ 4234 h 3187700"/>
                <a:gd name="connsiteX5" fmla="*/ 2605122 w 3196224"/>
                <a:gd name="connsiteY5" fmla="*/ 4234 h 3187700"/>
                <a:gd name="connsiteX6" fmla="*/ 3053124 w 3196224"/>
                <a:gd name="connsiteY6" fmla="*/ 8466 h 3187700"/>
                <a:gd name="connsiteX7" fmla="*/ 3189322 w 3196224"/>
                <a:gd name="connsiteY7" fmla="*/ 144664 h 3187700"/>
                <a:gd name="connsiteX8" fmla="*/ 3185089 w 3196224"/>
                <a:gd name="connsiteY8" fmla="*/ 664634 h 3187700"/>
                <a:gd name="connsiteX9" fmla="*/ 3176622 w 3196224"/>
                <a:gd name="connsiteY9" fmla="*/ 1100667 h 3187700"/>
                <a:gd name="connsiteX10" fmla="*/ 3180855 w 3196224"/>
                <a:gd name="connsiteY10" fmla="*/ 1761067 h 3187700"/>
                <a:gd name="connsiteX11" fmla="*/ 3176622 w 3196224"/>
                <a:gd name="connsiteY11" fmla="*/ 2510367 h 3187700"/>
                <a:gd name="connsiteX12" fmla="*/ 3189322 w 3196224"/>
                <a:gd name="connsiteY12" fmla="*/ 3051502 h 3187700"/>
                <a:gd name="connsiteX13" fmla="*/ 3053124 w 3196224"/>
                <a:gd name="connsiteY13" fmla="*/ 3187700 h 3187700"/>
                <a:gd name="connsiteX14" fmla="*/ 2516222 w 3196224"/>
                <a:gd name="connsiteY14" fmla="*/ 3187700 h 3187700"/>
                <a:gd name="connsiteX15" fmla="*/ 1546789 w 3196224"/>
                <a:gd name="connsiteY15" fmla="*/ 3187700 h 3187700"/>
                <a:gd name="connsiteX16" fmla="*/ 700122 w 3196224"/>
                <a:gd name="connsiteY16" fmla="*/ 3183467 h 3187700"/>
                <a:gd name="connsiteX17" fmla="*/ 146286 w 3196224"/>
                <a:gd name="connsiteY17" fmla="*/ 3187700 h 3187700"/>
                <a:gd name="connsiteX18" fmla="*/ 10088 w 3196224"/>
                <a:gd name="connsiteY18" fmla="*/ 3051502 h 3187700"/>
                <a:gd name="connsiteX19" fmla="*/ 10089 w 3196224"/>
                <a:gd name="connsiteY19" fmla="*/ 2561167 h 3187700"/>
                <a:gd name="connsiteX20" fmla="*/ 10089 w 3196224"/>
                <a:gd name="connsiteY20" fmla="*/ 2108200 h 3187700"/>
                <a:gd name="connsiteX21" fmla="*/ 10088 w 3196224"/>
                <a:gd name="connsiteY21" fmla="*/ 144664 h 3187700"/>
                <a:gd name="connsiteX0" fmla="*/ 15656 w 3201792"/>
                <a:gd name="connsiteY0" fmla="*/ 144664 h 3187700"/>
                <a:gd name="connsiteX1" fmla="*/ 151854 w 3201792"/>
                <a:gd name="connsiteY1" fmla="*/ 8466 h 3187700"/>
                <a:gd name="connsiteX2" fmla="*/ 413590 w 3201792"/>
                <a:gd name="connsiteY2" fmla="*/ 4233 h 3187700"/>
                <a:gd name="connsiteX3" fmla="*/ 866557 w 3201792"/>
                <a:gd name="connsiteY3" fmla="*/ 0 h 3187700"/>
                <a:gd name="connsiteX4" fmla="*/ 1996857 w 3201792"/>
                <a:gd name="connsiteY4" fmla="*/ 4234 h 3187700"/>
                <a:gd name="connsiteX5" fmla="*/ 2610690 w 3201792"/>
                <a:gd name="connsiteY5" fmla="*/ 4234 h 3187700"/>
                <a:gd name="connsiteX6" fmla="*/ 3058692 w 3201792"/>
                <a:gd name="connsiteY6" fmla="*/ 8466 h 3187700"/>
                <a:gd name="connsiteX7" fmla="*/ 3194890 w 3201792"/>
                <a:gd name="connsiteY7" fmla="*/ 144664 h 3187700"/>
                <a:gd name="connsiteX8" fmla="*/ 3190657 w 3201792"/>
                <a:gd name="connsiteY8" fmla="*/ 664634 h 3187700"/>
                <a:gd name="connsiteX9" fmla="*/ 3182190 w 3201792"/>
                <a:gd name="connsiteY9" fmla="*/ 1100667 h 3187700"/>
                <a:gd name="connsiteX10" fmla="*/ 3186423 w 3201792"/>
                <a:gd name="connsiteY10" fmla="*/ 1761067 h 3187700"/>
                <a:gd name="connsiteX11" fmla="*/ 3182190 w 3201792"/>
                <a:gd name="connsiteY11" fmla="*/ 2510367 h 3187700"/>
                <a:gd name="connsiteX12" fmla="*/ 3194890 w 3201792"/>
                <a:gd name="connsiteY12" fmla="*/ 3051502 h 3187700"/>
                <a:gd name="connsiteX13" fmla="*/ 3058692 w 3201792"/>
                <a:gd name="connsiteY13" fmla="*/ 3187700 h 3187700"/>
                <a:gd name="connsiteX14" fmla="*/ 2521790 w 3201792"/>
                <a:gd name="connsiteY14" fmla="*/ 3187700 h 3187700"/>
                <a:gd name="connsiteX15" fmla="*/ 1552357 w 3201792"/>
                <a:gd name="connsiteY15" fmla="*/ 3187700 h 3187700"/>
                <a:gd name="connsiteX16" fmla="*/ 705690 w 3201792"/>
                <a:gd name="connsiteY16" fmla="*/ 3183467 h 3187700"/>
                <a:gd name="connsiteX17" fmla="*/ 151854 w 3201792"/>
                <a:gd name="connsiteY17" fmla="*/ 3187700 h 3187700"/>
                <a:gd name="connsiteX18" fmla="*/ 15656 w 3201792"/>
                <a:gd name="connsiteY18" fmla="*/ 3051502 h 3187700"/>
                <a:gd name="connsiteX19" fmla="*/ 15657 w 3201792"/>
                <a:gd name="connsiteY19" fmla="*/ 2561167 h 3187700"/>
                <a:gd name="connsiteX20" fmla="*/ 15657 w 3201792"/>
                <a:gd name="connsiteY20" fmla="*/ 2108200 h 3187700"/>
                <a:gd name="connsiteX21" fmla="*/ 2957 w 3201792"/>
                <a:gd name="connsiteY21" fmla="*/ 1223434 h 3187700"/>
                <a:gd name="connsiteX22" fmla="*/ 15656 w 3201792"/>
                <a:gd name="connsiteY22" fmla="*/ 144664 h 3187700"/>
                <a:gd name="connsiteX0" fmla="*/ 17578 w 3203714"/>
                <a:gd name="connsiteY0" fmla="*/ 144664 h 3187700"/>
                <a:gd name="connsiteX1" fmla="*/ 153776 w 3203714"/>
                <a:gd name="connsiteY1" fmla="*/ 8466 h 3187700"/>
                <a:gd name="connsiteX2" fmla="*/ 415512 w 3203714"/>
                <a:gd name="connsiteY2" fmla="*/ 4233 h 3187700"/>
                <a:gd name="connsiteX3" fmla="*/ 868479 w 3203714"/>
                <a:gd name="connsiteY3" fmla="*/ 0 h 3187700"/>
                <a:gd name="connsiteX4" fmla="*/ 1998779 w 3203714"/>
                <a:gd name="connsiteY4" fmla="*/ 4234 h 3187700"/>
                <a:gd name="connsiteX5" fmla="*/ 2612612 w 3203714"/>
                <a:gd name="connsiteY5" fmla="*/ 4234 h 3187700"/>
                <a:gd name="connsiteX6" fmla="*/ 3060614 w 3203714"/>
                <a:gd name="connsiteY6" fmla="*/ 8466 h 3187700"/>
                <a:gd name="connsiteX7" fmla="*/ 3196812 w 3203714"/>
                <a:gd name="connsiteY7" fmla="*/ 144664 h 3187700"/>
                <a:gd name="connsiteX8" fmla="*/ 3192579 w 3203714"/>
                <a:gd name="connsiteY8" fmla="*/ 664634 h 3187700"/>
                <a:gd name="connsiteX9" fmla="*/ 3184112 w 3203714"/>
                <a:gd name="connsiteY9" fmla="*/ 1100667 h 3187700"/>
                <a:gd name="connsiteX10" fmla="*/ 3188345 w 3203714"/>
                <a:gd name="connsiteY10" fmla="*/ 1761067 h 3187700"/>
                <a:gd name="connsiteX11" fmla="*/ 3184112 w 3203714"/>
                <a:gd name="connsiteY11" fmla="*/ 2510367 h 3187700"/>
                <a:gd name="connsiteX12" fmla="*/ 3196812 w 3203714"/>
                <a:gd name="connsiteY12" fmla="*/ 3051502 h 3187700"/>
                <a:gd name="connsiteX13" fmla="*/ 3060614 w 3203714"/>
                <a:gd name="connsiteY13" fmla="*/ 3187700 h 3187700"/>
                <a:gd name="connsiteX14" fmla="*/ 2523712 w 3203714"/>
                <a:gd name="connsiteY14" fmla="*/ 3187700 h 3187700"/>
                <a:gd name="connsiteX15" fmla="*/ 1554279 w 3203714"/>
                <a:gd name="connsiteY15" fmla="*/ 3187700 h 3187700"/>
                <a:gd name="connsiteX16" fmla="*/ 707612 w 3203714"/>
                <a:gd name="connsiteY16" fmla="*/ 3183467 h 3187700"/>
                <a:gd name="connsiteX17" fmla="*/ 153776 w 3203714"/>
                <a:gd name="connsiteY17" fmla="*/ 3187700 h 3187700"/>
                <a:gd name="connsiteX18" fmla="*/ 17578 w 3203714"/>
                <a:gd name="connsiteY18" fmla="*/ 3051502 h 3187700"/>
                <a:gd name="connsiteX19" fmla="*/ 17579 w 3203714"/>
                <a:gd name="connsiteY19" fmla="*/ 2561167 h 3187700"/>
                <a:gd name="connsiteX20" fmla="*/ 17579 w 3203714"/>
                <a:gd name="connsiteY20" fmla="*/ 2108200 h 3187700"/>
                <a:gd name="connsiteX21" fmla="*/ 4879 w 3203714"/>
                <a:gd name="connsiteY21" fmla="*/ 1223434 h 3187700"/>
                <a:gd name="connsiteX22" fmla="*/ 645 w 3203714"/>
                <a:gd name="connsiteY22" fmla="*/ 673100 h 3187700"/>
                <a:gd name="connsiteX23" fmla="*/ 17578 w 3203714"/>
                <a:gd name="connsiteY23" fmla="*/ 144664 h 3187700"/>
                <a:gd name="connsiteX0" fmla="*/ 17578 w 3203714"/>
                <a:gd name="connsiteY0" fmla="*/ 144664 h 3187700"/>
                <a:gd name="connsiteX1" fmla="*/ 153776 w 3203714"/>
                <a:gd name="connsiteY1" fmla="*/ 8466 h 3187700"/>
                <a:gd name="connsiteX2" fmla="*/ 462079 w 3203714"/>
                <a:gd name="connsiteY2" fmla="*/ 38099 h 3187700"/>
                <a:gd name="connsiteX3" fmla="*/ 868479 w 3203714"/>
                <a:gd name="connsiteY3" fmla="*/ 0 h 3187700"/>
                <a:gd name="connsiteX4" fmla="*/ 1998779 w 3203714"/>
                <a:gd name="connsiteY4" fmla="*/ 4234 h 3187700"/>
                <a:gd name="connsiteX5" fmla="*/ 2612612 w 3203714"/>
                <a:gd name="connsiteY5" fmla="*/ 4234 h 3187700"/>
                <a:gd name="connsiteX6" fmla="*/ 3060614 w 3203714"/>
                <a:gd name="connsiteY6" fmla="*/ 8466 h 3187700"/>
                <a:gd name="connsiteX7" fmla="*/ 3196812 w 3203714"/>
                <a:gd name="connsiteY7" fmla="*/ 144664 h 3187700"/>
                <a:gd name="connsiteX8" fmla="*/ 3192579 w 3203714"/>
                <a:gd name="connsiteY8" fmla="*/ 664634 h 3187700"/>
                <a:gd name="connsiteX9" fmla="*/ 3184112 w 3203714"/>
                <a:gd name="connsiteY9" fmla="*/ 1100667 h 3187700"/>
                <a:gd name="connsiteX10" fmla="*/ 3188345 w 3203714"/>
                <a:gd name="connsiteY10" fmla="*/ 1761067 h 3187700"/>
                <a:gd name="connsiteX11" fmla="*/ 3184112 w 3203714"/>
                <a:gd name="connsiteY11" fmla="*/ 2510367 h 3187700"/>
                <a:gd name="connsiteX12" fmla="*/ 3196812 w 3203714"/>
                <a:gd name="connsiteY12" fmla="*/ 3051502 h 3187700"/>
                <a:gd name="connsiteX13" fmla="*/ 3060614 w 3203714"/>
                <a:gd name="connsiteY13" fmla="*/ 3187700 h 3187700"/>
                <a:gd name="connsiteX14" fmla="*/ 2523712 w 3203714"/>
                <a:gd name="connsiteY14" fmla="*/ 3187700 h 3187700"/>
                <a:gd name="connsiteX15" fmla="*/ 1554279 w 3203714"/>
                <a:gd name="connsiteY15" fmla="*/ 3187700 h 3187700"/>
                <a:gd name="connsiteX16" fmla="*/ 707612 w 3203714"/>
                <a:gd name="connsiteY16" fmla="*/ 3183467 h 3187700"/>
                <a:gd name="connsiteX17" fmla="*/ 153776 w 3203714"/>
                <a:gd name="connsiteY17" fmla="*/ 3187700 h 3187700"/>
                <a:gd name="connsiteX18" fmla="*/ 17578 w 3203714"/>
                <a:gd name="connsiteY18" fmla="*/ 3051502 h 3187700"/>
                <a:gd name="connsiteX19" fmla="*/ 17579 w 3203714"/>
                <a:gd name="connsiteY19" fmla="*/ 2561167 h 3187700"/>
                <a:gd name="connsiteX20" fmla="*/ 17579 w 3203714"/>
                <a:gd name="connsiteY20" fmla="*/ 2108200 h 3187700"/>
                <a:gd name="connsiteX21" fmla="*/ 4879 w 3203714"/>
                <a:gd name="connsiteY21" fmla="*/ 1223434 h 3187700"/>
                <a:gd name="connsiteX22" fmla="*/ 645 w 3203714"/>
                <a:gd name="connsiteY22" fmla="*/ 673100 h 3187700"/>
                <a:gd name="connsiteX23" fmla="*/ 17578 w 3203714"/>
                <a:gd name="connsiteY23" fmla="*/ 144664 h 3187700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98779 w 3203714"/>
                <a:gd name="connsiteY4" fmla="*/ 0 h 3183466"/>
                <a:gd name="connsiteX5" fmla="*/ 2612612 w 3203714"/>
                <a:gd name="connsiteY5" fmla="*/ 0 h 3183466"/>
                <a:gd name="connsiteX6" fmla="*/ 3060614 w 3203714"/>
                <a:gd name="connsiteY6" fmla="*/ 4232 h 3183466"/>
                <a:gd name="connsiteX7" fmla="*/ 3196812 w 3203714"/>
                <a:gd name="connsiteY7" fmla="*/ 140430 h 3183466"/>
                <a:gd name="connsiteX8" fmla="*/ 3192579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3060614 w 3203714"/>
                <a:gd name="connsiteY6" fmla="*/ 4232 h 3183466"/>
                <a:gd name="connsiteX7" fmla="*/ 3196812 w 3203714"/>
                <a:gd name="connsiteY7" fmla="*/ 140430 h 3183466"/>
                <a:gd name="connsiteX8" fmla="*/ 3192579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92579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46012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46012 w 3203714"/>
                <a:gd name="connsiteY8" fmla="*/ 660400 h 3183466"/>
                <a:gd name="connsiteX9" fmla="*/ 3184112 w 3203714"/>
                <a:gd name="connsiteY9" fmla="*/ 1096433 h 3183466"/>
                <a:gd name="connsiteX10" fmla="*/ 3150245 w 3203714"/>
                <a:gd name="connsiteY10" fmla="*/ 1790700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46012 w 3203714"/>
                <a:gd name="connsiteY8" fmla="*/ 660400 h 3183466"/>
                <a:gd name="connsiteX9" fmla="*/ 3184112 w 3203714"/>
                <a:gd name="connsiteY9" fmla="*/ 1096433 h 3183466"/>
                <a:gd name="connsiteX10" fmla="*/ 3120612 w 3203714"/>
                <a:gd name="connsiteY10" fmla="*/ 1879600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196812"/>
                <a:gd name="connsiteY0" fmla="*/ 140430 h 3183466"/>
                <a:gd name="connsiteX1" fmla="*/ 153776 w 3196812"/>
                <a:gd name="connsiteY1" fmla="*/ 4232 h 3183466"/>
                <a:gd name="connsiteX2" fmla="*/ 462079 w 3196812"/>
                <a:gd name="connsiteY2" fmla="*/ 33865 h 3183466"/>
                <a:gd name="connsiteX3" fmla="*/ 893879 w 3196812"/>
                <a:gd name="connsiteY3" fmla="*/ 4232 h 3183466"/>
                <a:gd name="connsiteX4" fmla="*/ 1986079 w 3196812"/>
                <a:gd name="connsiteY4" fmla="*/ 25400 h 3183466"/>
                <a:gd name="connsiteX5" fmla="*/ 2612612 w 3196812"/>
                <a:gd name="connsiteY5" fmla="*/ 0 h 3183466"/>
                <a:gd name="connsiteX6" fmla="*/ 2980181 w 3196812"/>
                <a:gd name="connsiteY6" fmla="*/ 50799 h 3183466"/>
                <a:gd name="connsiteX7" fmla="*/ 3196812 w 3196812"/>
                <a:gd name="connsiteY7" fmla="*/ 140430 h 3183466"/>
                <a:gd name="connsiteX8" fmla="*/ 3146012 w 3196812"/>
                <a:gd name="connsiteY8" fmla="*/ 660400 h 3183466"/>
                <a:gd name="connsiteX9" fmla="*/ 3184112 w 3196812"/>
                <a:gd name="connsiteY9" fmla="*/ 1096433 h 3183466"/>
                <a:gd name="connsiteX10" fmla="*/ 3120612 w 3196812"/>
                <a:gd name="connsiteY10" fmla="*/ 1879600 h 3183466"/>
                <a:gd name="connsiteX11" fmla="*/ 3184112 w 3196812"/>
                <a:gd name="connsiteY11" fmla="*/ 2506133 h 3183466"/>
                <a:gd name="connsiteX12" fmla="*/ 3137545 w 3196812"/>
                <a:gd name="connsiteY12" fmla="*/ 2979535 h 3183466"/>
                <a:gd name="connsiteX13" fmla="*/ 3060614 w 3196812"/>
                <a:gd name="connsiteY13" fmla="*/ 3183466 h 3183466"/>
                <a:gd name="connsiteX14" fmla="*/ 2523712 w 3196812"/>
                <a:gd name="connsiteY14" fmla="*/ 3183466 h 3183466"/>
                <a:gd name="connsiteX15" fmla="*/ 1554279 w 3196812"/>
                <a:gd name="connsiteY15" fmla="*/ 3183466 h 3183466"/>
                <a:gd name="connsiteX16" fmla="*/ 707612 w 3196812"/>
                <a:gd name="connsiteY16" fmla="*/ 3179233 h 3183466"/>
                <a:gd name="connsiteX17" fmla="*/ 153776 w 3196812"/>
                <a:gd name="connsiteY17" fmla="*/ 3183466 h 3183466"/>
                <a:gd name="connsiteX18" fmla="*/ 17578 w 3196812"/>
                <a:gd name="connsiteY18" fmla="*/ 3047268 h 3183466"/>
                <a:gd name="connsiteX19" fmla="*/ 17579 w 3196812"/>
                <a:gd name="connsiteY19" fmla="*/ 2556933 h 3183466"/>
                <a:gd name="connsiteX20" fmla="*/ 17579 w 3196812"/>
                <a:gd name="connsiteY20" fmla="*/ 2103966 h 3183466"/>
                <a:gd name="connsiteX21" fmla="*/ 4879 w 3196812"/>
                <a:gd name="connsiteY21" fmla="*/ 1219200 h 3183466"/>
                <a:gd name="connsiteX22" fmla="*/ 645 w 3196812"/>
                <a:gd name="connsiteY22" fmla="*/ 668866 h 3183466"/>
                <a:gd name="connsiteX23" fmla="*/ 17578 w 3196812"/>
                <a:gd name="connsiteY23" fmla="*/ 140430 h 3183466"/>
                <a:gd name="connsiteX0" fmla="*/ 17578 w 3196812"/>
                <a:gd name="connsiteY0" fmla="*/ 140430 h 3183466"/>
                <a:gd name="connsiteX1" fmla="*/ 153776 w 3196812"/>
                <a:gd name="connsiteY1" fmla="*/ 4232 h 3183466"/>
                <a:gd name="connsiteX2" fmla="*/ 462079 w 3196812"/>
                <a:gd name="connsiteY2" fmla="*/ 33865 h 3183466"/>
                <a:gd name="connsiteX3" fmla="*/ 893879 w 3196812"/>
                <a:gd name="connsiteY3" fmla="*/ 4232 h 3183466"/>
                <a:gd name="connsiteX4" fmla="*/ 1986079 w 3196812"/>
                <a:gd name="connsiteY4" fmla="*/ 25400 h 3183466"/>
                <a:gd name="connsiteX5" fmla="*/ 2612612 w 3196812"/>
                <a:gd name="connsiteY5" fmla="*/ 0 h 3183466"/>
                <a:gd name="connsiteX6" fmla="*/ 2980181 w 3196812"/>
                <a:gd name="connsiteY6" fmla="*/ 50799 h 3183466"/>
                <a:gd name="connsiteX7" fmla="*/ 3196812 w 3196812"/>
                <a:gd name="connsiteY7" fmla="*/ 140430 h 3183466"/>
                <a:gd name="connsiteX8" fmla="*/ 3146012 w 3196812"/>
                <a:gd name="connsiteY8" fmla="*/ 660400 h 3183466"/>
                <a:gd name="connsiteX9" fmla="*/ 3184112 w 3196812"/>
                <a:gd name="connsiteY9" fmla="*/ 1096433 h 3183466"/>
                <a:gd name="connsiteX10" fmla="*/ 3120612 w 3196812"/>
                <a:gd name="connsiteY10" fmla="*/ 1879600 h 3183466"/>
                <a:gd name="connsiteX11" fmla="*/ 3184112 w 3196812"/>
                <a:gd name="connsiteY11" fmla="*/ 2506133 h 3183466"/>
                <a:gd name="connsiteX12" fmla="*/ 3137545 w 3196812"/>
                <a:gd name="connsiteY12" fmla="*/ 2979535 h 3183466"/>
                <a:gd name="connsiteX13" fmla="*/ 3060614 w 3196812"/>
                <a:gd name="connsiteY13" fmla="*/ 3183466 h 3183466"/>
                <a:gd name="connsiteX14" fmla="*/ 2549112 w 3196812"/>
                <a:gd name="connsiteY14" fmla="*/ 3124199 h 3183466"/>
                <a:gd name="connsiteX15" fmla="*/ 1554279 w 3196812"/>
                <a:gd name="connsiteY15" fmla="*/ 3183466 h 3183466"/>
                <a:gd name="connsiteX16" fmla="*/ 707612 w 3196812"/>
                <a:gd name="connsiteY16" fmla="*/ 3179233 h 3183466"/>
                <a:gd name="connsiteX17" fmla="*/ 153776 w 3196812"/>
                <a:gd name="connsiteY17" fmla="*/ 3183466 h 3183466"/>
                <a:gd name="connsiteX18" fmla="*/ 17578 w 3196812"/>
                <a:gd name="connsiteY18" fmla="*/ 3047268 h 3183466"/>
                <a:gd name="connsiteX19" fmla="*/ 17579 w 3196812"/>
                <a:gd name="connsiteY19" fmla="*/ 2556933 h 3183466"/>
                <a:gd name="connsiteX20" fmla="*/ 17579 w 3196812"/>
                <a:gd name="connsiteY20" fmla="*/ 2103966 h 3183466"/>
                <a:gd name="connsiteX21" fmla="*/ 4879 w 3196812"/>
                <a:gd name="connsiteY21" fmla="*/ 1219200 h 3183466"/>
                <a:gd name="connsiteX22" fmla="*/ 645 w 3196812"/>
                <a:gd name="connsiteY22" fmla="*/ 668866 h 3183466"/>
                <a:gd name="connsiteX23" fmla="*/ 17578 w 3196812"/>
                <a:gd name="connsiteY23" fmla="*/ 140430 h 3183466"/>
                <a:gd name="connsiteX0" fmla="*/ 17578 w 3196812"/>
                <a:gd name="connsiteY0" fmla="*/ 140430 h 3183466"/>
                <a:gd name="connsiteX1" fmla="*/ 153776 w 3196812"/>
                <a:gd name="connsiteY1" fmla="*/ 4232 h 3183466"/>
                <a:gd name="connsiteX2" fmla="*/ 462079 w 3196812"/>
                <a:gd name="connsiteY2" fmla="*/ 33865 h 3183466"/>
                <a:gd name="connsiteX3" fmla="*/ 893879 w 3196812"/>
                <a:gd name="connsiteY3" fmla="*/ 4232 h 3183466"/>
                <a:gd name="connsiteX4" fmla="*/ 1986079 w 3196812"/>
                <a:gd name="connsiteY4" fmla="*/ 25400 h 3183466"/>
                <a:gd name="connsiteX5" fmla="*/ 2612612 w 3196812"/>
                <a:gd name="connsiteY5" fmla="*/ 0 h 3183466"/>
                <a:gd name="connsiteX6" fmla="*/ 2980181 w 3196812"/>
                <a:gd name="connsiteY6" fmla="*/ 50799 h 3183466"/>
                <a:gd name="connsiteX7" fmla="*/ 3196812 w 3196812"/>
                <a:gd name="connsiteY7" fmla="*/ 140430 h 3183466"/>
                <a:gd name="connsiteX8" fmla="*/ 3146012 w 3196812"/>
                <a:gd name="connsiteY8" fmla="*/ 660400 h 3183466"/>
                <a:gd name="connsiteX9" fmla="*/ 3184112 w 3196812"/>
                <a:gd name="connsiteY9" fmla="*/ 1096433 h 3183466"/>
                <a:gd name="connsiteX10" fmla="*/ 3120612 w 3196812"/>
                <a:gd name="connsiteY10" fmla="*/ 1879600 h 3183466"/>
                <a:gd name="connsiteX11" fmla="*/ 3184112 w 3196812"/>
                <a:gd name="connsiteY11" fmla="*/ 2506133 h 3183466"/>
                <a:gd name="connsiteX12" fmla="*/ 3137545 w 3196812"/>
                <a:gd name="connsiteY12" fmla="*/ 2979535 h 3183466"/>
                <a:gd name="connsiteX13" fmla="*/ 3060614 w 3196812"/>
                <a:gd name="connsiteY13" fmla="*/ 3183466 h 3183466"/>
                <a:gd name="connsiteX14" fmla="*/ 2549112 w 3196812"/>
                <a:gd name="connsiteY14" fmla="*/ 3124199 h 3183466"/>
                <a:gd name="connsiteX15" fmla="*/ 1554279 w 3196812"/>
                <a:gd name="connsiteY15" fmla="*/ 3183466 h 3183466"/>
                <a:gd name="connsiteX16" fmla="*/ 724545 w 3196812"/>
                <a:gd name="connsiteY16" fmla="*/ 3141133 h 3183466"/>
                <a:gd name="connsiteX17" fmla="*/ 153776 w 3196812"/>
                <a:gd name="connsiteY17" fmla="*/ 3183466 h 3183466"/>
                <a:gd name="connsiteX18" fmla="*/ 17578 w 3196812"/>
                <a:gd name="connsiteY18" fmla="*/ 3047268 h 3183466"/>
                <a:gd name="connsiteX19" fmla="*/ 17579 w 3196812"/>
                <a:gd name="connsiteY19" fmla="*/ 2556933 h 3183466"/>
                <a:gd name="connsiteX20" fmla="*/ 17579 w 3196812"/>
                <a:gd name="connsiteY20" fmla="*/ 2103966 h 3183466"/>
                <a:gd name="connsiteX21" fmla="*/ 4879 w 3196812"/>
                <a:gd name="connsiteY21" fmla="*/ 1219200 h 3183466"/>
                <a:gd name="connsiteX22" fmla="*/ 645 w 3196812"/>
                <a:gd name="connsiteY22" fmla="*/ 668866 h 3183466"/>
                <a:gd name="connsiteX23" fmla="*/ 17578 w 3196812"/>
                <a:gd name="connsiteY23" fmla="*/ 140430 h 3183466"/>
                <a:gd name="connsiteX0" fmla="*/ 55033 w 3234267"/>
                <a:gd name="connsiteY0" fmla="*/ 140430 h 3183466"/>
                <a:gd name="connsiteX1" fmla="*/ 191231 w 3234267"/>
                <a:gd name="connsiteY1" fmla="*/ 4232 h 3183466"/>
                <a:gd name="connsiteX2" fmla="*/ 499534 w 3234267"/>
                <a:gd name="connsiteY2" fmla="*/ 33865 h 3183466"/>
                <a:gd name="connsiteX3" fmla="*/ 931334 w 3234267"/>
                <a:gd name="connsiteY3" fmla="*/ 4232 h 3183466"/>
                <a:gd name="connsiteX4" fmla="*/ 2023534 w 3234267"/>
                <a:gd name="connsiteY4" fmla="*/ 25400 h 3183466"/>
                <a:gd name="connsiteX5" fmla="*/ 2650067 w 3234267"/>
                <a:gd name="connsiteY5" fmla="*/ 0 h 3183466"/>
                <a:gd name="connsiteX6" fmla="*/ 3017636 w 3234267"/>
                <a:gd name="connsiteY6" fmla="*/ 50799 h 3183466"/>
                <a:gd name="connsiteX7" fmla="*/ 3234267 w 3234267"/>
                <a:gd name="connsiteY7" fmla="*/ 140430 h 3183466"/>
                <a:gd name="connsiteX8" fmla="*/ 3183467 w 3234267"/>
                <a:gd name="connsiteY8" fmla="*/ 660400 h 3183466"/>
                <a:gd name="connsiteX9" fmla="*/ 3221567 w 3234267"/>
                <a:gd name="connsiteY9" fmla="*/ 1096433 h 3183466"/>
                <a:gd name="connsiteX10" fmla="*/ 3158067 w 3234267"/>
                <a:gd name="connsiteY10" fmla="*/ 1879600 h 3183466"/>
                <a:gd name="connsiteX11" fmla="*/ 3221567 w 3234267"/>
                <a:gd name="connsiteY11" fmla="*/ 2506133 h 3183466"/>
                <a:gd name="connsiteX12" fmla="*/ 3175000 w 3234267"/>
                <a:gd name="connsiteY12" fmla="*/ 2979535 h 3183466"/>
                <a:gd name="connsiteX13" fmla="*/ 3098069 w 3234267"/>
                <a:gd name="connsiteY13" fmla="*/ 3183466 h 3183466"/>
                <a:gd name="connsiteX14" fmla="*/ 2586567 w 3234267"/>
                <a:gd name="connsiteY14" fmla="*/ 3124199 h 3183466"/>
                <a:gd name="connsiteX15" fmla="*/ 1591734 w 3234267"/>
                <a:gd name="connsiteY15" fmla="*/ 3183466 h 3183466"/>
                <a:gd name="connsiteX16" fmla="*/ 762000 w 3234267"/>
                <a:gd name="connsiteY16" fmla="*/ 3141133 h 3183466"/>
                <a:gd name="connsiteX17" fmla="*/ 191231 w 3234267"/>
                <a:gd name="connsiteY17" fmla="*/ 3183466 h 3183466"/>
                <a:gd name="connsiteX18" fmla="*/ 0 w 3234267"/>
                <a:gd name="connsiteY18" fmla="*/ 3047268 h 3183466"/>
                <a:gd name="connsiteX19" fmla="*/ 55034 w 3234267"/>
                <a:gd name="connsiteY19" fmla="*/ 2556933 h 3183466"/>
                <a:gd name="connsiteX20" fmla="*/ 55034 w 3234267"/>
                <a:gd name="connsiteY20" fmla="*/ 2103966 h 3183466"/>
                <a:gd name="connsiteX21" fmla="*/ 42334 w 3234267"/>
                <a:gd name="connsiteY21" fmla="*/ 1219200 h 3183466"/>
                <a:gd name="connsiteX22" fmla="*/ 38100 w 3234267"/>
                <a:gd name="connsiteY22" fmla="*/ 668866 h 3183466"/>
                <a:gd name="connsiteX23" fmla="*/ 55033 w 3234267"/>
                <a:gd name="connsiteY23" fmla="*/ 140430 h 3183466"/>
                <a:gd name="connsiteX0" fmla="*/ 55033 w 3234267"/>
                <a:gd name="connsiteY0" fmla="*/ 140430 h 3183466"/>
                <a:gd name="connsiteX1" fmla="*/ 191231 w 3234267"/>
                <a:gd name="connsiteY1" fmla="*/ 4232 h 3183466"/>
                <a:gd name="connsiteX2" fmla="*/ 499534 w 3234267"/>
                <a:gd name="connsiteY2" fmla="*/ 33865 h 3183466"/>
                <a:gd name="connsiteX3" fmla="*/ 931334 w 3234267"/>
                <a:gd name="connsiteY3" fmla="*/ 4232 h 3183466"/>
                <a:gd name="connsiteX4" fmla="*/ 2023534 w 3234267"/>
                <a:gd name="connsiteY4" fmla="*/ 25400 h 3183466"/>
                <a:gd name="connsiteX5" fmla="*/ 2650067 w 3234267"/>
                <a:gd name="connsiteY5" fmla="*/ 0 h 3183466"/>
                <a:gd name="connsiteX6" fmla="*/ 3017636 w 3234267"/>
                <a:gd name="connsiteY6" fmla="*/ 50799 h 3183466"/>
                <a:gd name="connsiteX7" fmla="*/ 3234267 w 3234267"/>
                <a:gd name="connsiteY7" fmla="*/ 140430 h 3183466"/>
                <a:gd name="connsiteX8" fmla="*/ 3183467 w 3234267"/>
                <a:gd name="connsiteY8" fmla="*/ 660400 h 3183466"/>
                <a:gd name="connsiteX9" fmla="*/ 3221567 w 3234267"/>
                <a:gd name="connsiteY9" fmla="*/ 1096433 h 3183466"/>
                <a:gd name="connsiteX10" fmla="*/ 3158067 w 3234267"/>
                <a:gd name="connsiteY10" fmla="*/ 1879600 h 3183466"/>
                <a:gd name="connsiteX11" fmla="*/ 3221567 w 3234267"/>
                <a:gd name="connsiteY11" fmla="*/ 2506133 h 3183466"/>
                <a:gd name="connsiteX12" fmla="*/ 3175000 w 3234267"/>
                <a:gd name="connsiteY12" fmla="*/ 2979535 h 3183466"/>
                <a:gd name="connsiteX13" fmla="*/ 3098069 w 3234267"/>
                <a:gd name="connsiteY13" fmla="*/ 3183466 h 3183466"/>
                <a:gd name="connsiteX14" fmla="*/ 2586567 w 3234267"/>
                <a:gd name="connsiteY14" fmla="*/ 3124199 h 3183466"/>
                <a:gd name="connsiteX15" fmla="*/ 1591734 w 3234267"/>
                <a:gd name="connsiteY15" fmla="*/ 3183466 h 3183466"/>
                <a:gd name="connsiteX16" fmla="*/ 762000 w 3234267"/>
                <a:gd name="connsiteY16" fmla="*/ 3141133 h 3183466"/>
                <a:gd name="connsiteX17" fmla="*/ 191231 w 3234267"/>
                <a:gd name="connsiteY17" fmla="*/ 3183466 h 3183466"/>
                <a:gd name="connsiteX18" fmla="*/ 0 w 3234267"/>
                <a:gd name="connsiteY18" fmla="*/ 3047268 h 3183466"/>
                <a:gd name="connsiteX19" fmla="*/ 55034 w 3234267"/>
                <a:gd name="connsiteY19" fmla="*/ 2556933 h 3183466"/>
                <a:gd name="connsiteX20" fmla="*/ 110068 w 3234267"/>
                <a:gd name="connsiteY20" fmla="*/ 2103966 h 3183466"/>
                <a:gd name="connsiteX21" fmla="*/ 42334 w 3234267"/>
                <a:gd name="connsiteY21" fmla="*/ 1219200 h 3183466"/>
                <a:gd name="connsiteX22" fmla="*/ 38100 w 3234267"/>
                <a:gd name="connsiteY22" fmla="*/ 668866 h 3183466"/>
                <a:gd name="connsiteX23" fmla="*/ 55033 w 3234267"/>
                <a:gd name="connsiteY23" fmla="*/ 140430 h 3183466"/>
                <a:gd name="connsiteX0" fmla="*/ 55033 w 3234267"/>
                <a:gd name="connsiteY0" fmla="*/ 140430 h 3183466"/>
                <a:gd name="connsiteX1" fmla="*/ 191231 w 3234267"/>
                <a:gd name="connsiteY1" fmla="*/ 4232 h 3183466"/>
                <a:gd name="connsiteX2" fmla="*/ 499534 w 3234267"/>
                <a:gd name="connsiteY2" fmla="*/ 33865 h 3183466"/>
                <a:gd name="connsiteX3" fmla="*/ 931334 w 3234267"/>
                <a:gd name="connsiteY3" fmla="*/ 4232 h 3183466"/>
                <a:gd name="connsiteX4" fmla="*/ 2023534 w 3234267"/>
                <a:gd name="connsiteY4" fmla="*/ 25400 h 3183466"/>
                <a:gd name="connsiteX5" fmla="*/ 2650067 w 3234267"/>
                <a:gd name="connsiteY5" fmla="*/ 0 h 3183466"/>
                <a:gd name="connsiteX6" fmla="*/ 3017636 w 3234267"/>
                <a:gd name="connsiteY6" fmla="*/ 50799 h 3183466"/>
                <a:gd name="connsiteX7" fmla="*/ 3234267 w 3234267"/>
                <a:gd name="connsiteY7" fmla="*/ 140430 h 3183466"/>
                <a:gd name="connsiteX8" fmla="*/ 3183467 w 3234267"/>
                <a:gd name="connsiteY8" fmla="*/ 660400 h 3183466"/>
                <a:gd name="connsiteX9" fmla="*/ 3221567 w 3234267"/>
                <a:gd name="connsiteY9" fmla="*/ 1096433 h 3183466"/>
                <a:gd name="connsiteX10" fmla="*/ 3158067 w 3234267"/>
                <a:gd name="connsiteY10" fmla="*/ 1879600 h 3183466"/>
                <a:gd name="connsiteX11" fmla="*/ 3221567 w 3234267"/>
                <a:gd name="connsiteY11" fmla="*/ 2506133 h 3183466"/>
                <a:gd name="connsiteX12" fmla="*/ 3175000 w 3234267"/>
                <a:gd name="connsiteY12" fmla="*/ 2979535 h 3183466"/>
                <a:gd name="connsiteX13" fmla="*/ 3098069 w 3234267"/>
                <a:gd name="connsiteY13" fmla="*/ 3183466 h 3183466"/>
                <a:gd name="connsiteX14" fmla="*/ 2586567 w 3234267"/>
                <a:gd name="connsiteY14" fmla="*/ 3124199 h 3183466"/>
                <a:gd name="connsiteX15" fmla="*/ 1591734 w 3234267"/>
                <a:gd name="connsiteY15" fmla="*/ 3183466 h 3183466"/>
                <a:gd name="connsiteX16" fmla="*/ 762000 w 3234267"/>
                <a:gd name="connsiteY16" fmla="*/ 3141133 h 3183466"/>
                <a:gd name="connsiteX17" fmla="*/ 191231 w 3234267"/>
                <a:gd name="connsiteY17" fmla="*/ 3183466 h 3183466"/>
                <a:gd name="connsiteX18" fmla="*/ 0 w 3234267"/>
                <a:gd name="connsiteY18" fmla="*/ 3047268 h 3183466"/>
                <a:gd name="connsiteX19" fmla="*/ 42334 w 3234267"/>
                <a:gd name="connsiteY19" fmla="*/ 2552700 h 3183466"/>
                <a:gd name="connsiteX20" fmla="*/ 110068 w 3234267"/>
                <a:gd name="connsiteY20" fmla="*/ 2103966 h 3183466"/>
                <a:gd name="connsiteX21" fmla="*/ 42334 w 3234267"/>
                <a:gd name="connsiteY21" fmla="*/ 1219200 h 3183466"/>
                <a:gd name="connsiteX22" fmla="*/ 38100 w 3234267"/>
                <a:gd name="connsiteY22" fmla="*/ 668866 h 3183466"/>
                <a:gd name="connsiteX23" fmla="*/ 55033 w 3234267"/>
                <a:gd name="connsiteY23" fmla="*/ 140430 h 318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34267" h="3183466">
                  <a:moveTo>
                    <a:pt x="55033" y="140430"/>
                  </a:moveTo>
                  <a:cubicBezTo>
                    <a:pt x="55033" y="65210"/>
                    <a:pt x="116011" y="4232"/>
                    <a:pt x="191231" y="4232"/>
                  </a:cubicBezTo>
                  <a:lnTo>
                    <a:pt x="499534" y="33865"/>
                  </a:lnTo>
                  <a:lnTo>
                    <a:pt x="931334" y="4232"/>
                  </a:lnTo>
                  <a:lnTo>
                    <a:pt x="2023534" y="25400"/>
                  </a:lnTo>
                  <a:lnTo>
                    <a:pt x="2650067" y="0"/>
                  </a:lnTo>
                  <a:lnTo>
                    <a:pt x="3017636" y="50799"/>
                  </a:lnTo>
                  <a:cubicBezTo>
                    <a:pt x="3092856" y="50799"/>
                    <a:pt x="3234267" y="65210"/>
                    <a:pt x="3234267" y="140430"/>
                  </a:cubicBezTo>
                  <a:lnTo>
                    <a:pt x="3183467" y="660400"/>
                  </a:lnTo>
                  <a:cubicBezTo>
                    <a:pt x="3181350" y="819734"/>
                    <a:pt x="3222273" y="913694"/>
                    <a:pt x="3221567" y="1096433"/>
                  </a:cubicBezTo>
                  <a:cubicBezTo>
                    <a:pt x="3220861" y="1279172"/>
                    <a:pt x="3158067" y="1644650"/>
                    <a:pt x="3158067" y="1879600"/>
                  </a:cubicBezTo>
                  <a:cubicBezTo>
                    <a:pt x="3156656" y="2187222"/>
                    <a:pt x="3220156" y="2291061"/>
                    <a:pt x="3221567" y="2506133"/>
                  </a:cubicBezTo>
                  <a:cubicBezTo>
                    <a:pt x="3222978" y="2721206"/>
                    <a:pt x="3195583" y="2866646"/>
                    <a:pt x="3175000" y="2979535"/>
                  </a:cubicBezTo>
                  <a:cubicBezTo>
                    <a:pt x="3175000" y="3054755"/>
                    <a:pt x="3173289" y="3183466"/>
                    <a:pt x="3098069" y="3183466"/>
                  </a:cubicBezTo>
                  <a:lnTo>
                    <a:pt x="2586567" y="3124199"/>
                  </a:lnTo>
                  <a:lnTo>
                    <a:pt x="1591734" y="3183466"/>
                  </a:lnTo>
                  <a:lnTo>
                    <a:pt x="762000" y="3141133"/>
                  </a:lnTo>
                  <a:lnTo>
                    <a:pt x="191231" y="3183466"/>
                  </a:lnTo>
                  <a:cubicBezTo>
                    <a:pt x="116011" y="3183466"/>
                    <a:pt x="0" y="3122488"/>
                    <a:pt x="0" y="3047268"/>
                  </a:cubicBezTo>
                  <a:cubicBezTo>
                    <a:pt x="0" y="2883823"/>
                    <a:pt x="42334" y="2716145"/>
                    <a:pt x="42334" y="2552700"/>
                  </a:cubicBezTo>
                  <a:lnTo>
                    <a:pt x="110068" y="2103966"/>
                  </a:lnTo>
                  <a:cubicBezTo>
                    <a:pt x="107951" y="1881011"/>
                    <a:pt x="42334" y="1546456"/>
                    <a:pt x="42334" y="1219200"/>
                  </a:cubicBezTo>
                  <a:cubicBezTo>
                    <a:pt x="39512" y="980017"/>
                    <a:pt x="35983" y="848661"/>
                    <a:pt x="38100" y="668866"/>
                  </a:cubicBezTo>
                  <a:cubicBezTo>
                    <a:pt x="40217" y="489071"/>
                    <a:pt x="29511" y="251202"/>
                    <a:pt x="55033" y="14043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0" cap="rnd">
              <a:noFill/>
              <a:prstDash val="lgDashDotDot"/>
              <a:miter lim="800000"/>
            </a:ln>
            <a:effectLst>
              <a:glow rad="165100">
                <a:schemeClr val="bg1">
                  <a:alpha val="73000"/>
                </a:schemeClr>
              </a:glow>
              <a:innerShdw blurRad="1270000">
                <a:schemeClr val="bg1"/>
              </a:inn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四角形: 角を丸くする 2">
              <a:extLst>
                <a:ext uri="{FF2B5EF4-FFF2-40B4-BE49-F238E27FC236}">
                  <a16:creationId xmlns:a16="http://schemas.microsoft.com/office/drawing/2014/main" id="{3BE6A4BE-F11E-4E90-8992-79A95B190299}"/>
                </a:ext>
              </a:extLst>
            </p:cNvPr>
            <p:cNvSpPr/>
            <p:nvPr/>
          </p:nvSpPr>
          <p:spPr>
            <a:xfrm>
              <a:off x="8698641" y="1242997"/>
              <a:ext cx="3238778" cy="3183466"/>
            </a:xfrm>
            <a:custGeom>
              <a:avLst/>
              <a:gdLst>
                <a:gd name="connsiteX0" fmla="*/ 0 w 3179234"/>
                <a:gd name="connsiteY0" fmla="*/ 136198 h 3179234"/>
                <a:gd name="connsiteX1" fmla="*/ 136198 w 3179234"/>
                <a:gd name="connsiteY1" fmla="*/ 0 h 3179234"/>
                <a:gd name="connsiteX2" fmla="*/ 3043036 w 3179234"/>
                <a:gd name="connsiteY2" fmla="*/ 0 h 3179234"/>
                <a:gd name="connsiteX3" fmla="*/ 3179234 w 3179234"/>
                <a:gd name="connsiteY3" fmla="*/ 136198 h 3179234"/>
                <a:gd name="connsiteX4" fmla="*/ 3179234 w 3179234"/>
                <a:gd name="connsiteY4" fmla="*/ 3043036 h 3179234"/>
                <a:gd name="connsiteX5" fmla="*/ 3043036 w 3179234"/>
                <a:gd name="connsiteY5" fmla="*/ 3179234 h 3179234"/>
                <a:gd name="connsiteX6" fmla="*/ 136198 w 3179234"/>
                <a:gd name="connsiteY6" fmla="*/ 3179234 h 3179234"/>
                <a:gd name="connsiteX7" fmla="*/ 0 w 3179234"/>
                <a:gd name="connsiteY7" fmla="*/ 3043036 h 3179234"/>
                <a:gd name="connsiteX8" fmla="*/ 0 w 3179234"/>
                <a:gd name="connsiteY8" fmla="*/ 136198 h 3179234"/>
                <a:gd name="connsiteX0" fmla="*/ 0 w 3179234"/>
                <a:gd name="connsiteY0" fmla="*/ 140431 h 3183467"/>
                <a:gd name="connsiteX1" fmla="*/ 136198 w 3179234"/>
                <a:gd name="connsiteY1" fmla="*/ 4233 h 3183467"/>
                <a:gd name="connsiteX2" fmla="*/ 397934 w 3179234"/>
                <a:gd name="connsiteY2" fmla="*/ 0 h 3183467"/>
                <a:gd name="connsiteX3" fmla="*/ 3043036 w 3179234"/>
                <a:gd name="connsiteY3" fmla="*/ 4233 h 3183467"/>
                <a:gd name="connsiteX4" fmla="*/ 3179234 w 3179234"/>
                <a:gd name="connsiteY4" fmla="*/ 140431 h 3183467"/>
                <a:gd name="connsiteX5" fmla="*/ 3179234 w 3179234"/>
                <a:gd name="connsiteY5" fmla="*/ 3047269 h 3183467"/>
                <a:gd name="connsiteX6" fmla="*/ 3043036 w 3179234"/>
                <a:gd name="connsiteY6" fmla="*/ 3183467 h 3183467"/>
                <a:gd name="connsiteX7" fmla="*/ 136198 w 3179234"/>
                <a:gd name="connsiteY7" fmla="*/ 3183467 h 3183467"/>
                <a:gd name="connsiteX8" fmla="*/ 0 w 3179234"/>
                <a:gd name="connsiteY8" fmla="*/ 3047269 h 3183467"/>
                <a:gd name="connsiteX9" fmla="*/ 0 w 3179234"/>
                <a:gd name="connsiteY9" fmla="*/ 140431 h 3183467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3043036 w 3179234"/>
                <a:gd name="connsiteY4" fmla="*/ 8466 h 3187700"/>
                <a:gd name="connsiteX5" fmla="*/ 3179234 w 3179234"/>
                <a:gd name="connsiteY5" fmla="*/ 144664 h 3187700"/>
                <a:gd name="connsiteX6" fmla="*/ 3179234 w 3179234"/>
                <a:gd name="connsiteY6" fmla="*/ 3051502 h 3187700"/>
                <a:gd name="connsiteX7" fmla="*/ 3043036 w 3179234"/>
                <a:gd name="connsiteY7" fmla="*/ 3187700 h 3187700"/>
                <a:gd name="connsiteX8" fmla="*/ 136198 w 3179234"/>
                <a:gd name="connsiteY8" fmla="*/ 3187700 h 3187700"/>
                <a:gd name="connsiteX9" fmla="*/ 0 w 3179234"/>
                <a:gd name="connsiteY9" fmla="*/ 3051502 h 3187700"/>
                <a:gd name="connsiteX10" fmla="*/ 0 w 3179234"/>
                <a:gd name="connsiteY10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3043036 w 3179234"/>
                <a:gd name="connsiteY5" fmla="*/ 8466 h 3187700"/>
                <a:gd name="connsiteX6" fmla="*/ 3179234 w 3179234"/>
                <a:gd name="connsiteY6" fmla="*/ 144664 h 3187700"/>
                <a:gd name="connsiteX7" fmla="*/ 3179234 w 3179234"/>
                <a:gd name="connsiteY7" fmla="*/ 3051502 h 3187700"/>
                <a:gd name="connsiteX8" fmla="*/ 3043036 w 3179234"/>
                <a:gd name="connsiteY8" fmla="*/ 3187700 h 3187700"/>
                <a:gd name="connsiteX9" fmla="*/ 136198 w 3179234"/>
                <a:gd name="connsiteY9" fmla="*/ 3187700 h 3187700"/>
                <a:gd name="connsiteX10" fmla="*/ 0 w 3179234"/>
                <a:gd name="connsiteY10" fmla="*/ 3051502 h 3187700"/>
                <a:gd name="connsiteX11" fmla="*/ 0 w 3179234"/>
                <a:gd name="connsiteY11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2595034 w 3179234"/>
                <a:gd name="connsiteY5" fmla="*/ 4234 h 3187700"/>
                <a:gd name="connsiteX6" fmla="*/ 3043036 w 3179234"/>
                <a:gd name="connsiteY6" fmla="*/ 8466 h 3187700"/>
                <a:gd name="connsiteX7" fmla="*/ 3179234 w 3179234"/>
                <a:gd name="connsiteY7" fmla="*/ 144664 h 3187700"/>
                <a:gd name="connsiteX8" fmla="*/ 3179234 w 3179234"/>
                <a:gd name="connsiteY8" fmla="*/ 3051502 h 3187700"/>
                <a:gd name="connsiteX9" fmla="*/ 3043036 w 3179234"/>
                <a:gd name="connsiteY9" fmla="*/ 3187700 h 3187700"/>
                <a:gd name="connsiteX10" fmla="*/ 136198 w 3179234"/>
                <a:gd name="connsiteY10" fmla="*/ 3187700 h 3187700"/>
                <a:gd name="connsiteX11" fmla="*/ 0 w 3179234"/>
                <a:gd name="connsiteY11" fmla="*/ 3051502 h 3187700"/>
                <a:gd name="connsiteX12" fmla="*/ 0 w 3179234"/>
                <a:gd name="connsiteY12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2595034 w 3179234"/>
                <a:gd name="connsiteY5" fmla="*/ 4234 h 3187700"/>
                <a:gd name="connsiteX6" fmla="*/ 3043036 w 3179234"/>
                <a:gd name="connsiteY6" fmla="*/ 8466 h 3187700"/>
                <a:gd name="connsiteX7" fmla="*/ 3179234 w 3179234"/>
                <a:gd name="connsiteY7" fmla="*/ 144664 h 3187700"/>
                <a:gd name="connsiteX8" fmla="*/ 3175001 w 3179234"/>
                <a:gd name="connsiteY8" fmla="*/ 664634 h 3187700"/>
                <a:gd name="connsiteX9" fmla="*/ 3179234 w 3179234"/>
                <a:gd name="connsiteY9" fmla="*/ 3051502 h 3187700"/>
                <a:gd name="connsiteX10" fmla="*/ 3043036 w 3179234"/>
                <a:gd name="connsiteY10" fmla="*/ 3187700 h 3187700"/>
                <a:gd name="connsiteX11" fmla="*/ 136198 w 3179234"/>
                <a:gd name="connsiteY11" fmla="*/ 3187700 h 3187700"/>
                <a:gd name="connsiteX12" fmla="*/ 0 w 3179234"/>
                <a:gd name="connsiteY12" fmla="*/ 3051502 h 3187700"/>
                <a:gd name="connsiteX13" fmla="*/ 0 w 3179234"/>
                <a:gd name="connsiteY13" fmla="*/ 144664 h 3187700"/>
                <a:gd name="connsiteX0" fmla="*/ 0 w 3179234"/>
                <a:gd name="connsiteY0" fmla="*/ 144664 h 3187700"/>
                <a:gd name="connsiteX1" fmla="*/ 136198 w 3179234"/>
                <a:gd name="connsiteY1" fmla="*/ 8466 h 3187700"/>
                <a:gd name="connsiteX2" fmla="*/ 397934 w 3179234"/>
                <a:gd name="connsiteY2" fmla="*/ 4233 h 3187700"/>
                <a:gd name="connsiteX3" fmla="*/ 850901 w 3179234"/>
                <a:gd name="connsiteY3" fmla="*/ 0 h 3187700"/>
                <a:gd name="connsiteX4" fmla="*/ 1981201 w 3179234"/>
                <a:gd name="connsiteY4" fmla="*/ 4234 h 3187700"/>
                <a:gd name="connsiteX5" fmla="*/ 2595034 w 3179234"/>
                <a:gd name="connsiteY5" fmla="*/ 4234 h 3187700"/>
                <a:gd name="connsiteX6" fmla="*/ 3043036 w 3179234"/>
                <a:gd name="connsiteY6" fmla="*/ 8466 h 3187700"/>
                <a:gd name="connsiteX7" fmla="*/ 3179234 w 3179234"/>
                <a:gd name="connsiteY7" fmla="*/ 144664 h 3187700"/>
                <a:gd name="connsiteX8" fmla="*/ 3175001 w 3179234"/>
                <a:gd name="connsiteY8" fmla="*/ 664634 h 3187700"/>
                <a:gd name="connsiteX9" fmla="*/ 3170767 w 3179234"/>
                <a:gd name="connsiteY9" fmla="*/ 1761067 h 3187700"/>
                <a:gd name="connsiteX10" fmla="*/ 3179234 w 3179234"/>
                <a:gd name="connsiteY10" fmla="*/ 3051502 h 3187700"/>
                <a:gd name="connsiteX11" fmla="*/ 3043036 w 3179234"/>
                <a:gd name="connsiteY11" fmla="*/ 3187700 h 3187700"/>
                <a:gd name="connsiteX12" fmla="*/ 136198 w 3179234"/>
                <a:gd name="connsiteY12" fmla="*/ 3187700 h 3187700"/>
                <a:gd name="connsiteX13" fmla="*/ 0 w 3179234"/>
                <a:gd name="connsiteY13" fmla="*/ 3051502 h 3187700"/>
                <a:gd name="connsiteX14" fmla="*/ 0 w 3179234"/>
                <a:gd name="connsiteY14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70767 w 3186136"/>
                <a:gd name="connsiteY9" fmla="*/ 1761067 h 3187700"/>
                <a:gd name="connsiteX10" fmla="*/ 3166534 w 3186136"/>
                <a:gd name="connsiteY10" fmla="*/ 2510367 h 3187700"/>
                <a:gd name="connsiteX11" fmla="*/ 3179234 w 3186136"/>
                <a:gd name="connsiteY11" fmla="*/ 3051502 h 3187700"/>
                <a:gd name="connsiteX12" fmla="*/ 3043036 w 3186136"/>
                <a:gd name="connsiteY12" fmla="*/ 3187700 h 3187700"/>
                <a:gd name="connsiteX13" fmla="*/ 136198 w 3186136"/>
                <a:gd name="connsiteY13" fmla="*/ 3187700 h 3187700"/>
                <a:gd name="connsiteX14" fmla="*/ 0 w 3186136"/>
                <a:gd name="connsiteY14" fmla="*/ 3051502 h 3187700"/>
                <a:gd name="connsiteX15" fmla="*/ 0 w 3186136"/>
                <a:gd name="connsiteY15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136198 w 3186136"/>
                <a:gd name="connsiteY14" fmla="*/ 3187700 h 3187700"/>
                <a:gd name="connsiteX15" fmla="*/ 0 w 3186136"/>
                <a:gd name="connsiteY15" fmla="*/ 3051502 h 3187700"/>
                <a:gd name="connsiteX16" fmla="*/ 0 w 3186136"/>
                <a:gd name="connsiteY16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36198 w 3186136"/>
                <a:gd name="connsiteY15" fmla="*/ 3187700 h 3187700"/>
                <a:gd name="connsiteX16" fmla="*/ 0 w 3186136"/>
                <a:gd name="connsiteY16" fmla="*/ 3051502 h 3187700"/>
                <a:gd name="connsiteX17" fmla="*/ 0 w 3186136"/>
                <a:gd name="connsiteY17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536701 w 3186136"/>
                <a:gd name="connsiteY15" fmla="*/ 3187700 h 3187700"/>
                <a:gd name="connsiteX16" fmla="*/ 136198 w 3186136"/>
                <a:gd name="connsiteY16" fmla="*/ 3187700 h 3187700"/>
                <a:gd name="connsiteX17" fmla="*/ 0 w 3186136"/>
                <a:gd name="connsiteY17" fmla="*/ 3051502 h 3187700"/>
                <a:gd name="connsiteX18" fmla="*/ 0 w 3186136"/>
                <a:gd name="connsiteY18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536701 w 3186136"/>
                <a:gd name="connsiteY15" fmla="*/ 3187700 h 3187700"/>
                <a:gd name="connsiteX16" fmla="*/ 690034 w 3186136"/>
                <a:gd name="connsiteY16" fmla="*/ 3183467 h 3187700"/>
                <a:gd name="connsiteX17" fmla="*/ 136198 w 3186136"/>
                <a:gd name="connsiteY17" fmla="*/ 3187700 h 3187700"/>
                <a:gd name="connsiteX18" fmla="*/ 0 w 3186136"/>
                <a:gd name="connsiteY18" fmla="*/ 3051502 h 3187700"/>
                <a:gd name="connsiteX19" fmla="*/ 0 w 3186136"/>
                <a:gd name="connsiteY19" fmla="*/ 144664 h 3187700"/>
                <a:gd name="connsiteX0" fmla="*/ 0 w 3186136"/>
                <a:gd name="connsiteY0" fmla="*/ 144664 h 3187700"/>
                <a:gd name="connsiteX1" fmla="*/ 136198 w 3186136"/>
                <a:gd name="connsiteY1" fmla="*/ 8466 h 3187700"/>
                <a:gd name="connsiteX2" fmla="*/ 397934 w 3186136"/>
                <a:gd name="connsiteY2" fmla="*/ 4233 h 3187700"/>
                <a:gd name="connsiteX3" fmla="*/ 850901 w 3186136"/>
                <a:gd name="connsiteY3" fmla="*/ 0 h 3187700"/>
                <a:gd name="connsiteX4" fmla="*/ 1981201 w 3186136"/>
                <a:gd name="connsiteY4" fmla="*/ 4234 h 3187700"/>
                <a:gd name="connsiteX5" fmla="*/ 2595034 w 3186136"/>
                <a:gd name="connsiteY5" fmla="*/ 4234 h 3187700"/>
                <a:gd name="connsiteX6" fmla="*/ 3043036 w 3186136"/>
                <a:gd name="connsiteY6" fmla="*/ 8466 h 3187700"/>
                <a:gd name="connsiteX7" fmla="*/ 3179234 w 3186136"/>
                <a:gd name="connsiteY7" fmla="*/ 144664 h 3187700"/>
                <a:gd name="connsiteX8" fmla="*/ 3175001 w 3186136"/>
                <a:gd name="connsiteY8" fmla="*/ 664634 h 3187700"/>
                <a:gd name="connsiteX9" fmla="*/ 3166534 w 3186136"/>
                <a:gd name="connsiteY9" fmla="*/ 1100667 h 3187700"/>
                <a:gd name="connsiteX10" fmla="*/ 3170767 w 3186136"/>
                <a:gd name="connsiteY10" fmla="*/ 1761067 h 3187700"/>
                <a:gd name="connsiteX11" fmla="*/ 3166534 w 3186136"/>
                <a:gd name="connsiteY11" fmla="*/ 2510367 h 3187700"/>
                <a:gd name="connsiteX12" fmla="*/ 3179234 w 3186136"/>
                <a:gd name="connsiteY12" fmla="*/ 3051502 h 3187700"/>
                <a:gd name="connsiteX13" fmla="*/ 3043036 w 3186136"/>
                <a:gd name="connsiteY13" fmla="*/ 3187700 h 3187700"/>
                <a:gd name="connsiteX14" fmla="*/ 2506134 w 3186136"/>
                <a:gd name="connsiteY14" fmla="*/ 3187700 h 3187700"/>
                <a:gd name="connsiteX15" fmla="*/ 1536701 w 3186136"/>
                <a:gd name="connsiteY15" fmla="*/ 3187700 h 3187700"/>
                <a:gd name="connsiteX16" fmla="*/ 690034 w 3186136"/>
                <a:gd name="connsiteY16" fmla="*/ 3183467 h 3187700"/>
                <a:gd name="connsiteX17" fmla="*/ 136198 w 3186136"/>
                <a:gd name="connsiteY17" fmla="*/ 3187700 h 3187700"/>
                <a:gd name="connsiteX18" fmla="*/ 0 w 3186136"/>
                <a:gd name="connsiteY18" fmla="*/ 3051502 h 3187700"/>
                <a:gd name="connsiteX19" fmla="*/ 1 w 3186136"/>
                <a:gd name="connsiteY19" fmla="*/ 2561167 h 3187700"/>
                <a:gd name="connsiteX20" fmla="*/ 0 w 3186136"/>
                <a:gd name="connsiteY20" fmla="*/ 144664 h 3187700"/>
                <a:gd name="connsiteX0" fmla="*/ 10088 w 3196224"/>
                <a:gd name="connsiteY0" fmla="*/ 144664 h 3187700"/>
                <a:gd name="connsiteX1" fmla="*/ 146286 w 3196224"/>
                <a:gd name="connsiteY1" fmla="*/ 8466 h 3187700"/>
                <a:gd name="connsiteX2" fmla="*/ 408022 w 3196224"/>
                <a:gd name="connsiteY2" fmla="*/ 4233 h 3187700"/>
                <a:gd name="connsiteX3" fmla="*/ 860989 w 3196224"/>
                <a:gd name="connsiteY3" fmla="*/ 0 h 3187700"/>
                <a:gd name="connsiteX4" fmla="*/ 1991289 w 3196224"/>
                <a:gd name="connsiteY4" fmla="*/ 4234 h 3187700"/>
                <a:gd name="connsiteX5" fmla="*/ 2605122 w 3196224"/>
                <a:gd name="connsiteY5" fmla="*/ 4234 h 3187700"/>
                <a:gd name="connsiteX6" fmla="*/ 3053124 w 3196224"/>
                <a:gd name="connsiteY6" fmla="*/ 8466 h 3187700"/>
                <a:gd name="connsiteX7" fmla="*/ 3189322 w 3196224"/>
                <a:gd name="connsiteY7" fmla="*/ 144664 h 3187700"/>
                <a:gd name="connsiteX8" fmla="*/ 3185089 w 3196224"/>
                <a:gd name="connsiteY8" fmla="*/ 664634 h 3187700"/>
                <a:gd name="connsiteX9" fmla="*/ 3176622 w 3196224"/>
                <a:gd name="connsiteY9" fmla="*/ 1100667 h 3187700"/>
                <a:gd name="connsiteX10" fmla="*/ 3180855 w 3196224"/>
                <a:gd name="connsiteY10" fmla="*/ 1761067 h 3187700"/>
                <a:gd name="connsiteX11" fmla="*/ 3176622 w 3196224"/>
                <a:gd name="connsiteY11" fmla="*/ 2510367 h 3187700"/>
                <a:gd name="connsiteX12" fmla="*/ 3189322 w 3196224"/>
                <a:gd name="connsiteY12" fmla="*/ 3051502 h 3187700"/>
                <a:gd name="connsiteX13" fmla="*/ 3053124 w 3196224"/>
                <a:gd name="connsiteY13" fmla="*/ 3187700 h 3187700"/>
                <a:gd name="connsiteX14" fmla="*/ 2516222 w 3196224"/>
                <a:gd name="connsiteY14" fmla="*/ 3187700 h 3187700"/>
                <a:gd name="connsiteX15" fmla="*/ 1546789 w 3196224"/>
                <a:gd name="connsiteY15" fmla="*/ 3187700 h 3187700"/>
                <a:gd name="connsiteX16" fmla="*/ 700122 w 3196224"/>
                <a:gd name="connsiteY16" fmla="*/ 3183467 h 3187700"/>
                <a:gd name="connsiteX17" fmla="*/ 146286 w 3196224"/>
                <a:gd name="connsiteY17" fmla="*/ 3187700 h 3187700"/>
                <a:gd name="connsiteX18" fmla="*/ 10088 w 3196224"/>
                <a:gd name="connsiteY18" fmla="*/ 3051502 h 3187700"/>
                <a:gd name="connsiteX19" fmla="*/ 10089 w 3196224"/>
                <a:gd name="connsiteY19" fmla="*/ 2561167 h 3187700"/>
                <a:gd name="connsiteX20" fmla="*/ 10089 w 3196224"/>
                <a:gd name="connsiteY20" fmla="*/ 2108200 h 3187700"/>
                <a:gd name="connsiteX21" fmla="*/ 10088 w 3196224"/>
                <a:gd name="connsiteY21" fmla="*/ 144664 h 3187700"/>
                <a:gd name="connsiteX0" fmla="*/ 15656 w 3201792"/>
                <a:gd name="connsiteY0" fmla="*/ 144664 h 3187700"/>
                <a:gd name="connsiteX1" fmla="*/ 151854 w 3201792"/>
                <a:gd name="connsiteY1" fmla="*/ 8466 h 3187700"/>
                <a:gd name="connsiteX2" fmla="*/ 413590 w 3201792"/>
                <a:gd name="connsiteY2" fmla="*/ 4233 h 3187700"/>
                <a:gd name="connsiteX3" fmla="*/ 866557 w 3201792"/>
                <a:gd name="connsiteY3" fmla="*/ 0 h 3187700"/>
                <a:gd name="connsiteX4" fmla="*/ 1996857 w 3201792"/>
                <a:gd name="connsiteY4" fmla="*/ 4234 h 3187700"/>
                <a:gd name="connsiteX5" fmla="*/ 2610690 w 3201792"/>
                <a:gd name="connsiteY5" fmla="*/ 4234 h 3187700"/>
                <a:gd name="connsiteX6" fmla="*/ 3058692 w 3201792"/>
                <a:gd name="connsiteY6" fmla="*/ 8466 h 3187700"/>
                <a:gd name="connsiteX7" fmla="*/ 3194890 w 3201792"/>
                <a:gd name="connsiteY7" fmla="*/ 144664 h 3187700"/>
                <a:gd name="connsiteX8" fmla="*/ 3190657 w 3201792"/>
                <a:gd name="connsiteY8" fmla="*/ 664634 h 3187700"/>
                <a:gd name="connsiteX9" fmla="*/ 3182190 w 3201792"/>
                <a:gd name="connsiteY9" fmla="*/ 1100667 h 3187700"/>
                <a:gd name="connsiteX10" fmla="*/ 3186423 w 3201792"/>
                <a:gd name="connsiteY10" fmla="*/ 1761067 h 3187700"/>
                <a:gd name="connsiteX11" fmla="*/ 3182190 w 3201792"/>
                <a:gd name="connsiteY11" fmla="*/ 2510367 h 3187700"/>
                <a:gd name="connsiteX12" fmla="*/ 3194890 w 3201792"/>
                <a:gd name="connsiteY12" fmla="*/ 3051502 h 3187700"/>
                <a:gd name="connsiteX13" fmla="*/ 3058692 w 3201792"/>
                <a:gd name="connsiteY13" fmla="*/ 3187700 h 3187700"/>
                <a:gd name="connsiteX14" fmla="*/ 2521790 w 3201792"/>
                <a:gd name="connsiteY14" fmla="*/ 3187700 h 3187700"/>
                <a:gd name="connsiteX15" fmla="*/ 1552357 w 3201792"/>
                <a:gd name="connsiteY15" fmla="*/ 3187700 h 3187700"/>
                <a:gd name="connsiteX16" fmla="*/ 705690 w 3201792"/>
                <a:gd name="connsiteY16" fmla="*/ 3183467 h 3187700"/>
                <a:gd name="connsiteX17" fmla="*/ 151854 w 3201792"/>
                <a:gd name="connsiteY17" fmla="*/ 3187700 h 3187700"/>
                <a:gd name="connsiteX18" fmla="*/ 15656 w 3201792"/>
                <a:gd name="connsiteY18" fmla="*/ 3051502 h 3187700"/>
                <a:gd name="connsiteX19" fmla="*/ 15657 w 3201792"/>
                <a:gd name="connsiteY19" fmla="*/ 2561167 h 3187700"/>
                <a:gd name="connsiteX20" fmla="*/ 15657 w 3201792"/>
                <a:gd name="connsiteY20" fmla="*/ 2108200 h 3187700"/>
                <a:gd name="connsiteX21" fmla="*/ 2957 w 3201792"/>
                <a:gd name="connsiteY21" fmla="*/ 1223434 h 3187700"/>
                <a:gd name="connsiteX22" fmla="*/ 15656 w 3201792"/>
                <a:gd name="connsiteY22" fmla="*/ 144664 h 3187700"/>
                <a:gd name="connsiteX0" fmla="*/ 17578 w 3203714"/>
                <a:gd name="connsiteY0" fmla="*/ 144664 h 3187700"/>
                <a:gd name="connsiteX1" fmla="*/ 153776 w 3203714"/>
                <a:gd name="connsiteY1" fmla="*/ 8466 h 3187700"/>
                <a:gd name="connsiteX2" fmla="*/ 415512 w 3203714"/>
                <a:gd name="connsiteY2" fmla="*/ 4233 h 3187700"/>
                <a:gd name="connsiteX3" fmla="*/ 868479 w 3203714"/>
                <a:gd name="connsiteY3" fmla="*/ 0 h 3187700"/>
                <a:gd name="connsiteX4" fmla="*/ 1998779 w 3203714"/>
                <a:gd name="connsiteY4" fmla="*/ 4234 h 3187700"/>
                <a:gd name="connsiteX5" fmla="*/ 2612612 w 3203714"/>
                <a:gd name="connsiteY5" fmla="*/ 4234 h 3187700"/>
                <a:gd name="connsiteX6" fmla="*/ 3060614 w 3203714"/>
                <a:gd name="connsiteY6" fmla="*/ 8466 h 3187700"/>
                <a:gd name="connsiteX7" fmla="*/ 3196812 w 3203714"/>
                <a:gd name="connsiteY7" fmla="*/ 144664 h 3187700"/>
                <a:gd name="connsiteX8" fmla="*/ 3192579 w 3203714"/>
                <a:gd name="connsiteY8" fmla="*/ 664634 h 3187700"/>
                <a:gd name="connsiteX9" fmla="*/ 3184112 w 3203714"/>
                <a:gd name="connsiteY9" fmla="*/ 1100667 h 3187700"/>
                <a:gd name="connsiteX10" fmla="*/ 3188345 w 3203714"/>
                <a:gd name="connsiteY10" fmla="*/ 1761067 h 3187700"/>
                <a:gd name="connsiteX11" fmla="*/ 3184112 w 3203714"/>
                <a:gd name="connsiteY11" fmla="*/ 2510367 h 3187700"/>
                <a:gd name="connsiteX12" fmla="*/ 3196812 w 3203714"/>
                <a:gd name="connsiteY12" fmla="*/ 3051502 h 3187700"/>
                <a:gd name="connsiteX13" fmla="*/ 3060614 w 3203714"/>
                <a:gd name="connsiteY13" fmla="*/ 3187700 h 3187700"/>
                <a:gd name="connsiteX14" fmla="*/ 2523712 w 3203714"/>
                <a:gd name="connsiteY14" fmla="*/ 3187700 h 3187700"/>
                <a:gd name="connsiteX15" fmla="*/ 1554279 w 3203714"/>
                <a:gd name="connsiteY15" fmla="*/ 3187700 h 3187700"/>
                <a:gd name="connsiteX16" fmla="*/ 707612 w 3203714"/>
                <a:gd name="connsiteY16" fmla="*/ 3183467 h 3187700"/>
                <a:gd name="connsiteX17" fmla="*/ 153776 w 3203714"/>
                <a:gd name="connsiteY17" fmla="*/ 3187700 h 3187700"/>
                <a:gd name="connsiteX18" fmla="*/ 17578 w 3203714"/>
                <a:gd name="connsiteY18" fmla="*/ 3051502 h 3187700"/>
                <a:gd name="connsiteX19" fmla="*/ 17579 w 3203714"/>
                <a:gd name="connsiteY19" fmla="*/ 2561167 h 3187700"/>
                <a:gd name="connsiteX20" fmla="*/ 17579 w 3203714"/>
                <a:gd name="connsiteY20" fmla="*/ 2108200 h 3187700"/>
                <a:gd name="connsiteX21" fmla="*/ 4879 w 3203714"/>
                <a:gd name="connsiteY21" fmla="*/ 1223434 h 3187700"/>
                <a:gd name="connsiteX22" fmla="*/ 645 w 3203714"/>
                <a:gd name="connsiteY22" fmla="*/ 673100 h 3187700"/>
                <a:gd name="connsiteX23" fmla="*/ 17578 w 3203714"/>
                <a:gd name="connsiteY23" fmla="*/ 144664 h 3187700"/>
                <a:gd name="connsiteX0" fmla="*/ 17578 w 3203714"/>
                <a:gd name="connsiteY0" fmla="*/ 144664 h 3187700"/>
                <a:gd name="connsiteX1" fmla="*/ 153776 w 3203714"/>
                <a:gd name="connsiteY1" fmla="*/ 8466 h 3187700"/>
                <a:gd name="connsiteX2" fmla="*/ 462079 w 3203714"/>
                <a:gd name="connsiteY2" fmla="*/ 38099 h 3187700"/>
                <a:gd name="connsiteX3" fmla="*/ 868479 w 3203714"/>
                <a:gd name="connsiteY3" fmla="*/ 0 h 3187700"/>
                <a:gd name="connsiteX4" fmla="*/ 1998779 w 3203714"/>
                <a:gd name="connsiteY4" fmla="*/ 4234 h 3187700"/>
                <a:gd name="connsiteX5" fmla="*/ 2612612 w 3203714"/>
                <a:gd name="connsiteY5" fmla="*/ 4234 h 3187700"/>
                <a:gd name="connsiteX6" fmla="*/ 3060614 w 3203714"/>
                <a:gd name="connsiteY6" fmla="*/ 8466 h 3187700"/>
                <a:gd name="connsiteX7" fmla="*/ 3196812 w 3203714"/>
                <a:gd name="connsiteY7" fmla="*/ 144664 h 3187700"/>
                <a:gd name="connsiteX8" fmla="*/ 3192579 w 3203714"/>
                <a:gd name="connsiteY8" fmla="*/ 664634 h 3187700"/>
                <a:gd name="connsiteX9" fmla="*/ 3184112 w 3203714"/>
                <a:gd name="connsiteY9" fmla="*/ 1100667 h 3187700"/>
                <a:gd name="connsiteX10" fmla="*/ 3188345 w 3203714"/>
                <a:gd name="connsiteY10" fmla="*/ 1761067 h 3187700"/>
                <a:gd name="connsiteX11" fmla="*/ 3184112 w 3203714"/>
                <a:gd name="connsiteY11" fmla="*/ 2510367 h 3187700"/>
                <a:gd name="connsiteX12" fmla="*/ 3196812 w 3203714"/>
                <a:gd name="connsiteY12" fmla="*/ 3051502 h 3187700"/>
                <a:gd name="connsiteX13" fmla="*/ 3060614 w 3203714"/>
                <a:gd name="connsiteY13" fmla="*/ 3187700 h 3187700"/>
                <a:gd name="connsiteX14" fmla="*/ 2523712 w 3203714"/>
                <a:gd name="connsiteY14" fmla="*/ 3187700 h 3187700"/>
                <a:gd name="connsiteX15" fmla="*/ 1554279 w 3203714"/>
                <a:gd name="connsiteY15" fmla="*/ 3187700 h 3187700"/>
                <a:gd name="connsiteX16" fmla="*/ 707612 w 3203714"/>
                <a:gd name="connsiteY16" fmla="*/ 3183467 h 3187700"/>
                <a:gd name="connsiteX17" fmla="*/ 153776 w 3203714"/>
                <a:gd name="connsiteY17" fmla="*/ 3187700 h 3187700"/>
                <a:gd name="connsiteX18" fmla="*/ 17578 w 3203714"/>
                <a:gd name="connsiteY18" fmla="*/ 3051502 h 3187700"/>
                <a:gd name="connsiteX19" fmla="*/ 17579 w 3203714"/>
                <a:gd name="connsiteY19" fmla="*/ 2561167 h 3187700"/>
                <a:gd name="connsiteX20" fmla="*/ 17579 w 3203714"/>
                <a:gd name="connsiteY20" fmla="*/ 2108200 h 3187700"/>
                <a:gd name="connsiteX21" fmla="*/ 4879 w 3203714"/>
                <a:gd name="connsiteY21" fmla="*/ 1223434 h 3187700"/>
                <a:gd name="connsiteX22" fmla="*/ 645 w 3203714"/>
                <a:gd name="connsiteY22" fmla="*/ 673100 h 3187700"/>
                <a:gd name="connsiteX23" fmla="*/ 17578 w 3203714"/>
                <a:gd name="connsiteY23" fmla="*/ 144664 h 3187700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98779 w 3203714"/>
                <a:gd name="connsiteY4" fmla="*/ 0 h 3183466"/>
                <a:gd name="connsiteX5" fmla="*/ 2612612 w 3203714"/>
                <a:gd name="connsiteY5" fmla="*/ 0 h 3183466"/>
                <a:gd name="connsiteX6" fmla="*/ 3060614 w 3203714"/>
                <a:gd name="connsiteY6" fmla="*/ 4232 h 3183466"/>
                <a:gd name="connsiteX7" fmla="*/ 3196812 w 3203714"/>
                <a:gd name="connsiteY7" fmla="*/ 140430 h 3183466"/>
                <a:gd name="connsiteX8" fmla="*/ 3192579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3060614 w 3203714"/>
                <a:gd name="connsiteY6" fmla="*/ 4232 h 3183466"/>
                <a:gd name="connsiteX7" fmla="*/ 3196812 w 3203714"/>
                <a:gd name="connsiteY7" fmla="*/ 140430 h 3183466"/>
                <a:gd name="connsiteX8" fmla="*/ 3192579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92579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46012 w 3203714"/>
                <a:gd name="connsiteY8" fmla="*/ 660400 h 3183466"/>
                <a:gd name="connsiteX9" fmla="*/ 3184112 w 3203714"/>
                <a:gd name="connsiteY9" fmla="*/ 1096433 h 3183466"/>
                <a:gd name="connsiteX10" fmla="*/ 3188345 w 3203714"/>
                <a:gd name="connsiteY10" fmla="*/ 1756833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46012 w 3203714"/>
                <a:gd name="connsiteY8" fmla="*/ 660400 h 3183466"/>
                <a:gd name="connsiteX9" fmla="*/ 3184112 w 3203714"/>
                <a:gd name="connsiteY9" fmla="*/ 1096433 h 3183466"/>
                <a:gd name="connsiteX10" fmla="*/ 3150245 w 3203714"/>
                <a:gd name="connsiteY10" fmla="*/ 1790700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203714"/>
                <a:gd name="connsiteY0" fmla="*/ 140430 h 3183466"/>
                <a:gd name="connsiteX1" fmla="*/ 153776 w 3203714"/>
                <a:gd name="connsiteY1" fmla="*/ 4232 h 3183466"/>
                <a:gd name="connsiteX2" fmla="*/ 462079 w 3203714"/>
                <a:gd name="connsiteY2" fmla="*/ 33865 h 3183466"/>
                <a:gd name="connsiteX3" fmla="*/ 893879 w 3203714"/>
                <a:gd name="connsiteY3" fmla="*/ 4232 h 3183466"/>
                <a:gd name="connsiteX4" fmla="*/ 1986079 w 3203714"/>
                <a:gd name="connsiteY4" fmla="*/ 25400 h 3183466"/>
                <a:gd name="connsiteX5" fmla="*/ 2612612 w 3203714"/>
                <a:gd name="connsiteY5" fmla="*/ 0 h 3183466"/>
                <a:gd name="connsiteX6" fmla="*/ 2980181 w 3203714"/>
                <a:gd name="connsiteY6" fmla="*/ 50799 h 3183466"/>
                <a:gd name="connsiteX7" fmla="*/ 3196812 w 3203714"/>
                <a:gd name="connsiteY7" fmla="*/ 140430 h 3183466"/>
                <a:gd name="connsiteX8" fmla="*/ 3146012 w 3203714"/>
                <a:gd name="connsiteY8" fmla="*/ 660400 h 3183466"/>
                <a:gd name="connsiteX9" fmla="*/ 3184112 w 3203714"/>
                <a:gd name="connsiteY9" fmla="*/ 1096433 h 3183466"/>
                <a:gd name="connsiteX10" fmla="*/ 3120612 w 3203714"/>
                <a:gd name="connsiteY10" fmla="*/ 1879600 h 3183466"/>
                <a:gd name="connsiteX11" fmla="*/ 3184112 w 3203714"/>
                <a:gd name="connsiteY11" fmla="*/ 2506133 h 3183466"/>
                <a:gd name="connsiteX12" fmla="*/ 3196812 w 3203714"/>
                <a:gd name="connsiteY12" fmla="*/ 3047268 h 3183466"/>
                <a:gd name="connsiteX13" fmla="*/ 3060614 w 3203714"/>
                <a:gd name="connsiteY13" fmla="*/ 3183466 h 3183466"/>
                <a:gd name="connsiteX14" fmla="*/ 2523712 w 3203714"/>
                <a:gd name="connsiteY14" fmla="*/ 3183466 h 3183466"/>
                <a:gd name="connsiteX15" fmla="*/ 1554279 w 3203714"/>
                <a:gd name="connsiteY15" fmla="*/ 3183466 h 3183466"/>
                <a:gd name="connsiteX16" fmla="*/ 707612 w 3203714"/>
                <a:gd name="connsiteY16" fmla="*/ 3179233 h 3183466"/>
                <a:gd name="connsiteX17" fmla="*/ 153776 w 3203714"/>
                <a:gd name="connsiteY17" fmla="*/ 3183466 h 3183466"/>
                <a:gd name="connsiteX18" fmla="*/ 17578 w 3203714"/>
                <a:gd name="connsiteY18" fmla="*/ 3047268 h 3183466"/>
                <a:gd name="connsiteX19" fmla="*/ 17579 w 3203714"/>
                <a:gd name="connsiteY19" fmla="*/ 2556933 h 3183466"/>
                <a:gd name="connsiteX20" fmla="*/ 17579 w 3203714"/>
                <a:gd name="connsiteY20" fmla="*/ 2103966 h 3183466"/>
                <a:gd name="connsiteX21" fmla="*/ 4879 w 3203714"/>
                <a:gd name="connsiteY21" fmla="*/ 1219200 h 3183466"/>
                <a:gd name="connsiteX22" fmla="*/ 645 w 3203714"/>
                <a:gd name="connsiteY22" fmla="*/ 668866 h 3183466"/>
                <a:gd name="connsiteX23" fmla="*/ 17578 w 3203714"/>
                <a:gd name="connsiteY23" fmla="*/ 140430 h 3183466"/>
                <a:gd name="connsiteX0" fmla="*/ 17578 w 3196812"/>
                <a:gd name="connsiteY0" fmla="*/ 140430 h 3183466"/>
                <a:gd name="connsiteX1" fmla="*/ 153776 w 3196812"/>
                <a:gd name="connsiteY1" fmla="*/ 4232 h 3183466"/>
                <a:gd name="connsiteX2" fmla="*/ 462079 w 3196812"/>
                <a:gd name="connsiteY2" fmla="*/ 33865 h 3183466"/>
                <a:gd name="connsiteX3" fmla="*/ 893879 w 3196812"/>
                <a:gd name="connsiteY3" fmla="*/ 4232 h 3183466"/>
                <a:gd name="connsiteX4" fmla="*/ 1986079 w 3196812"/>
                <a:gd name="connsiteY4" fmla="*/ 25400 h 3183466"/>
                <a:gd name="connsiteX5" fmla="*/ 2612612 w 3196812"/>
                <a:gd name="connsiteY5" fmla="*/ 0 h 3183466"/>
                <a:gd name="connsiteX6" fmla="*/ 2980181 w 3196812"/>
                <a:gd name="connsiteY6" fmla="*/ 50799 h 3183466"/>
                <a:gd name="connsiteX7" fmla="*/ 3196812 w 3196812"/>
                <a:gd name="connsiteY7" fmla="*/ 140430 h 3183466"/>
                <a:gd name="connsiteX8" fmla="*/ 3146012 w 3196812"/>
                <a:gd name="connsiteY8" fmla="*/ 660400 h 3183466"/>
                <a:gd name="connsiteX9" fmla="*/ 3184112 w 3196812"/>
                <a:gd name="connsiteY9" fmla="*/ 1096433 h 3183466"/>
                <a:gd name="connsiteX10" fmla="*/ 3120612 w 3196812"/>
                <a:gd name="connsiteY10" fmla="*/ 1879600 h 3183466"/>
                <a:gd name="connsiteX11" fmla="*/ 3184112 w 3196812"/>
                <a:gd name="connsiteY11" fmla="*/ 2506133 h 3183466"/>
                <a:gd name="connsiteX12" fmla="*/ 3137545 w 3196812"/>
                <a:gd name="connsiteY12" fmla="*/ 2979535 h 3183466"/>
                <a:gd name="connsiteX13" fmla="*/ 3060614 w 3196812"/>
                <a:gd name="connsiteY13" fmla="*/ 3183466 h 3183466"/>
                <a:gd name="connsiteX14" fmla="*/ 2523712 w 3196812"/>
                <a:gd name="connsiteY14" fmla="*/ 3183466 h 3183466"/>
                <a:gd name="connsiteX15" fmla="*/ 1554279 w 3196812"/>
                <a:gd name="connsiteY15" fmla="*/ 3183466 h 3183466"/>
                <a:gd name="connsiteX16" fmla="*/ 707612 w 3196812"/>
                <a:gd name="connsiteY16" fmla="*/ 3179233 h 3183466"/>
                <a:gd name="connsiteX17" fmla="*/ 153776 w 3196812"/>
                <a:gd name="connsiteY17" fmla="*/ 3183466 h 3183466"/>
                <a:gd name="connsiteX18" fmla="*/ 17578 w 3196812"/>
                <a:gd name="connsiteY18" fmla="*/ 3047268 h 3183466"/>
                <a:gd name="connsiteX19" fmla="*/ 17579 w 3196812"/>
                <a:gd name="connsiteY19" fmla="*/ 2556933 h 3183466"/>
                <a:gd name="connsiteX20" fmla="*/ 17579 w 3196812"/>
                <a:gd name="connsiteY20" fmla="*/ 2103966 h 3183466"/>
                <a:gd name="connsiteX21" fmla="*/ 4879 w 3196812"/>
                <a:gd name="connsiteY21" fmla="*/ 1219200 h 3183466"/>
                <a:gd name="connsiteX22" fmla="*/ 645 w 3196812"/>
                <a:gd name="connsiteY22" fmla="*/ 668866 h 3183466"/>
                <a:gd name="connsiteX23" fmla="*/ 17578 w 3196812"/>
                <a:gd name="connsiteY23" fmla="*/ 140430 h 3183466"/>
                <a:gd name="connsiteX0" fmla="*/ 17578 w 3196812"/>
                <a:gd name="connsiteY0" fmla="*/ 140430 h 3183466"/>
                <a:gd name="connsiteX1" fmla="*/ 153776 w 3196812"/>
                <a:gd name="connsiteY1" fmla="*/ 4232 h 3183466"/>
                <a:gd name="connsiteX2" fmla="*/ 462079 w 3196812"/>
                <a:gd name="connsiteY2" fmla="*/ 33865 h 3183466"/>
                <a:gd name="connsiteX3" fmla="*/ 893879 w 3196812"/>
                <a:gd name="connsiteY3" fmla="*/ 4232 h 3183466"/>
                <a:gd name="connsiteX4" fmla="*/ 1986079 w 3196812"/>
                <a:gd name="connsiteY4" fmla="*/ 25400 h 3183466"/>
                <a:gd name="connsiteX5" fmla="*/ 2612612 w 3196812"/>
                <a:gd name="connsiteY5" fmla="*/ 0 h 3183466"/>
                <a:gd name="connsiteX6" fmla="*/ 2980181 w 3196812"/>
                <a:gd name="connsiteY6" fmla="*/ 50799 h 3183466"/>
                <a:gd name="connsiteX7" fmla="*/ 3196812 w 3196812"/>
                <a:gd name="connsiteY7" fmla="*/ 140430 h 3183466"/>
                <a:gd name="connsiteX8" fmla="*/ 3146012 w 3196812"/>
                <a:gd name="connsiteY8" fmla="*/ 660400 h 3183466"/>
                <a:gd name="connsiteX9" fmla="*/ 3184112 w 3196812"/>
                <a:gd name="connsiteY9" fmla="*/ 1096433 h 3183466"/>
                <a:gd name="connsiteX10" fmla="*/ 3120612 w 3196812"/>
                <a:gd name="connsiteY10" fmla="*/ 1879600 h 3183466"/>
                <a:gd name="connsiteX11" fmla="*/ 3184112 w 3196812"/>
                <a:gd name="connsiteY11" fmla="*/ 2506133 h 3183466"/>
                <a:gd name="connsiteX12" fmla="*/ 3137545 w 3196812"/>
                <a:gd name="connsiteY12" fmla="*/ 2979535 h 3183466"/>
                <a:gd name="connsiteX13" fmla="*/ 3060614 w 3196812"/>
                <a:gd name="connsiteY13" fmla="*/ 3183466 h 3183466"/>
                <a:gd name="connsiteX14" fmla="*/ 2549112 w 3196812"/>
                <a:gd name="connsiteY14" fmla="*/ 3124199 h 3183466"/>
                <a:gd name="connsiteX15" fmla="*/ 1554279 w 3196812"/>
                <a:gd name="connsiteY15" fmla="*/ 3183466 h 3183466"/>
                <a:gd name="connsiteX16" fmla="*/ 707612 w 3196812"/>
                <a:gd name="connsiteY16" fmla="*/ 3179233 h 3183466"/>
                <a:gd name="connsiteX17" fmla="*/ 153776 w 3196812"/>
                <a:gd name="connsiteY17" fmla="*/ 3183466 h 3183466"/>
                <a:gd name="connsiteX18" fmla="*/ 17578 w 3196812"/>
                <a:gd name="connsiteY18" fmla="*/ 3047268 h 3183466"/>
                <a:gd name="connsiteX19" fmla="*/ 17579 w 3196812"/>
                <a:gd name="connsiteY19" fmla="*/ 2556933 h 3183466"/>
                <a:gd name="connsiteX20" fmla="*/ 17579 w 3196812"/>
                <a:gd name="connsiteY20" fmla="*/ 2103966 h 3183466"/>
                <a:gd name="connsiteX21" fmla="*/ 4879 w 3196812"/>
                <a:gd name="connsiteY21" fmla="*/ 1219200 h 3183466"/>
                <a:gd name="connsiteX22" fmla="*/ 645 w 3196812"/>
                <a:gd name="connsiteY22" fmla="*/ 668866 h 3183466"/>
                <a:gd name="connsiteX23" fmla="*/ 17578 w 3196812"/>
                <a:gd name="connsiteY23" fmla="*/ 140430 h 3183466"/>
                <a:gd name="connsiteX0" fmla="*/ 17578 w 3196812"/>
                <a:gd name="connsiteY0" fmla="*/ 140430 h 3183466"/>
                <a:gd name="connsiteX1" fmla="*/ 153776 w 3196812"/>
                <a:gd name="connsiteY1" fmla="*/ 4232 h 3183466"/>
                <a:gd name="connsiteX2" fmla="*/ 462079 w 3196812"/>
                <a:gd name="connsiteY2" fmla="*/ 33865 h 3183466"/>
                <a:gd name="connsiteX3" fmla="*/ 893879 w 3196812"/>
                <a:gd name="connsiteY3" fmla="*/ 4232 h 3183466"/>
                <a:gd name="connsiteX4" fmla="*/ 1986079 w 3196812"/>
                <a:gd name="connsiteY4" fmla="*/ 25400 h 3183466"/>
                <a:gd name="connsiteX5" fmla="*/ 2612612 w 3196812"/>
                <a:gd name="connsiteY5" fmla="*/ 0 h 3183466"/>
                <a:gd name="connsiteX6" fmla="*/ 2980181 w 3196812"/>
                <a:gd name="connsiteY6" fmla="*/ 50799 h 3183466"/>
                <a:gd name="connsiteX7" fmla="*/ 3196812 w 3196812"/>
                <a:gd name="connsiteY7" fmla="*/ 140430 h 3183466"/>
                <a:gd name="connsiteX8" fmla="*/ 3146012 w 3196812"/>
                <a:gd name="connsiteY8" fmla="*/ 660400 h 3183466"/>
                <a:gd name="connsiteX9" fmla="*/ 3184112 w 3196812"/>
                <a:gd name="connsiteY9" fmla="*/ 1096433 h 3183466"/>
                <a:gd name="connsiteX10" fmla="*/ 3120612 w 3196812"/>
                <a:gd name="connsiteY10" fmla="*/ 1879600 h 3183466"/>
                <a:gd name="connsiteX11" fmla="*/ 3184112 w 3196812"/>
                <a:gd name="connsiteY11" fmla="*/ 2506133 h 3183466"/>
                <a:gd name="connsiteX12" fmla="*/ 3137545 w 3196812"/>
                <a:gd name="connsiteY12" fmla="*/ 2979535 h 3183466"/>
                <a:gd name="connsiteX13" fmla="*/ 3060614 w 3196812"/>
                <a:gd name="connsiteY13" fmla="*/ 3183466 h 3183466"/>
                <a:gd name="connsiteX14" fmla="*/ 2549112 w 3196812"/>
                <a:gd name="connsiteY14" fmla="*/ 3124199 h 3183466"/>
                <a:gd name="connsiteX15" fmla="*/ 1554279 w 3196812"/>
                <a:gd name="connsiteY15" fmla="*/ 3183466 h 3183466"/>
                <a:gd name="connsiteX16" fmla="*/ 724545 w 3196812"/>
                <a:gd name="connsiteY16" fmla="*/ 3141133 h 3183466"/>
                <a:gd name="connsiteX17" fmla="*/ 153776 w 3196812"/>
                <a:gd name="connsiteY17" fmla="*/ 3183466 h 3183466"/>
                <a:gd name="connsiteX18" fmla="*/ 17578 w 3196812"/>
                <a:gd name="connsiteY18" fmla="*/ 3047268 h 3183466"/>
                <a:gd name="connsiteX19" fmla="*/ 17579 w 3196812"/>
                <a:gd name="connsiteY19" fmla="*/ 2556933 h 3183466"/>
                <a:gd name="connsiteX20" fmla="*/ 17579 w 3196812"/>
                <a:gd name="connsiteY20" fmla="*/ 2103966 h 3183466"/>
                <a:gd name="connsiteX21" fmla="*/ 4879 w 3196812"/>
                <a:gd name="connsiteY21" fmla="*/ 1219200 h 3183466"/>
                <a:gd name="connsiteX22" fmla="*/ 645 w 3196812"/>
                <a:gd name="connsiteY22" fmla="*/ 668866 h 3183466"/>
                <a:gd name="connsiteX23" fmla="*/ 17578 w 3196812"/>
                <a:gd name="connsiteY23" fmla="*/ 140430 h 3183466"/>
                <a:gd name="connsiteX0" fmla="*/ 55033 w 3234267"/>
                <a:gd name="connsiteY0" fmla="*/ 140430 h 3183466"/>
                <a:gd name="connsiteX1" fmla="*/ 191231 w 3234267"/>
                <a:gd name="connsiteY1" fmla="*/ 4232 h 3183466"/>
                <a:gd name="connsiteX2" fmla="*/ 499534 w 3234267"/>
                <a:gd name="connsiteY2" fmla="*/ 33865 h 3183466"/>
                <a:gd name="connsiteX3" fmla="*/ 931334 w 3234267"/>
                <a:gd name="connsiteY3" fmla="*/ 4232 h 3183466"/>
                <a:gd name="connsiteX4" fmla="*/ 2023534 w 3234267"/>
                <a:gd name="connsiteY4" fmla="*/ 25400 h 3183466"/>
                <a:gd name="connsiteX5" fmla="*/ 2650067 w 3234267"/>
                <a:gd name="connsiteY5" fmla="*/ 0 h 3183466"/>
                <a:gd name="connsiteX6" fmla="*/ 3017636 w 3234267"/>
                <a:gd name="connsiteY6" fmla="*/ 50799 h 3183466"/>
                <a:gd name="connsiteX7" fmla="*/ 3234267 w 3234267"/>
                <a:gd name="connsiteY7" fmla="*/ 140430 h 3183466"/>
                <a:gd name="connsiteX8" fmla="*/ 3183467 w 3234267"/>
                <a:gd name="connsiteY8" fmla="*/ 660400 h 3183466"/>
                <a:gd name="connsiteX9" fmla="*/ 3221567 w 3234267"/>
                <a:gd name="connsiteY9" fmla="*/ 1096433 h 3183466"/>
                <a:gd name="connsiteX10" fmla="*/ 3158067 w 3234267"/>
                <a:gd name="connsiteY10" fmla="*/ 1879600 h 3183466"/>
                <a:gd name="connsiteX11" fmla="*/ 3221567 w 3234267"/>
                <a:gd name="connsiteY11" fmla="*/ 2506133 h 3183466"/>
                <a:gd name="connsiteX12" fmla="*/ 3175000 w 3234267"/>
                <a:gd name="connsiteY12" fmla="*/ 2979535 h 3183466"/>
                <a:gd name="connsiteX13" fmla="*/ 3098069 w 3234267"/>
                <a:gd name="connsiteY13" fmla="*/ 3183466 h 3183466"/>
                <a:gd name="connsiteX14" fmla="*/ 2586567 w 3234267"/>
                <a:gd name="connsiteY14" fmla="*/ 3124199 h 3183466"/>
                <a:gd name="connsiteX15" fmla="*/ 1591734 w 3234267"/>
                <a:gd name="connsiteY15" fmla="*/ 3183466 h 3183466"/>
                <a:gd name="connsiteX16" fmla="*/ 762000 w 3234267"/>
                <a:gd name="connsiteY16" fmla="*/ 3141133 h 3183466"/>
                <a:gd name="connsiteX17" fmla="*/ 191231 w 3234267"/>
                <a:gd name="connsiteY17" fmla="*/ 3183466 h 3183466"/>
                <a:gd name="connsiteX18" fmla="*/ 0 w 3234267"/>
                <a:gd name="connsiteY18" fmla="*/ 3047268 h 3183466"/>
                <a:gd name="connsiteX19" fmla="*/ 55034 w 3234267"/>
                <a:gd name="connsiteY19" fmla="*/ 2556933 h 3183466"/>
                <a:gd name="connsiteX20" fmla="*/ 55034 w 3234267"/>
                <a:gd name="connsiteY20" fmla="*/ 2103966 h 3183466"/>
                <a:gd name="connsiteX21" fmla="*/ 42334 w 3234267"/>
                <a:gd name="connsiteY21" fmla="*/ 1219200 h 3183466"/>
                <a:gd name="connsiteX22" fmla="*/ 38100 w 3234267"/>
                <a:gd name="connsiteY22" fmla="*/ 668866 h 3183466"/>
                <a:gd name="connsiteX23" fmla="*/ 55033 w 3234267"/>
                <a:gd name="connsiteY23" fmla="*/ 140430 h 3183466"/>
                <a:gd name="connsiteX0" fmla="*/ 55033 w 3234267"/>
                <a:gd name="connsiteY0" fmla="*/ 140430 h 3183466"/>
                <a:gd name="connsiteX1" fmla="*/ 191231 w 3234267"/>
                <a:gd name="connsiteY1" fmla="*/ 4232 h 3183466"/>
                <a:gd name="connsiteX2" fmla="*/ 499534 w 3234267"/>
                <a:gd name="connsiteY2" fmla="*/ 33865 h 3183466"/>
                <a:gd name="connsiteX3" fmla="*/ 931334 w 3234267"/>
                <a:gd name="connsiteY3" fmla="*/ 4232 h 3183466"/>
                <a:gd name="connsiteX4" fmla="*/ 2023534 w 3234267"/>
                <a:gd name="connsiteY4" fmla="*/ 25400 h 3183466"/>
                <a:gd name="connsiteX5" fmla="*/ 2650067 w 3234267"/>
                <a:gd name="connsiteY5" fmla="*/ 0 h 3183466"/>
                <a:gd name="connsiteX6" fmla="*/ 3017636 w 3234267"/>
                <a:gd name="connsiteY6" fmla="*/ 50799 h 3183466"/>
                <a:gd name="connsiteX7" fmla="*/ 3234267 w 3234267"/>
                <a:gd name="connsiteY7" fmla="*/ 140430 h 3183466"/>
                <a:gd name="connsiteX8" fmla="*/ 3183467 w 3234267"/>
                <a:gd name="connsiteY8" fmla="*/ 660400 h 3183466"/>
                <a:gd name="connsiteX9" fmla="*/ 3221567 w 3234267"/>
                <a:gd name="connsiteY9" fmla="*/ 1096433 h 3183466"/>
                <a:gd name="connsiteX10" fmla="*/ 3158067 w 3234267"/>
                <a:gd name="connsiteY10" fmla="*/ 1879600 h 3183466"/>
                <a:gd name="connsiteX11" fmla="*/ 3221567 w 3234267"/>
                <a:gd name="connsiteY11" fmla="*/ 2506133 h 3183466"/>
                <a:gd name="connsiteX12" fmla="*/ 3175000 w 3234267"/>
                <a:gd name="connsiteY12" fmla="*/ 2979535 h 3183466"/>
                <a:gd name="connsiteX13" fmla="*/ 3098069 w 3234267"/>
                <a:gd name="connsiteY13" fmla="*/ 3183466 h 3183466"/>
                <a:gd name="connsiteX14" fmla="*/ 2586567 w 3234267"/>
                <a:gd name="connsiteY14" fmla="*/ 3124199 h 3183466"/>
                <a:gd name="connsiteX15" fmla="*/ 1591734 w 3234267"/>
                <a:gd name="connsiteY15" fmla="*/ 3183466 h 3183466"/>
                <a:gd name="connsiteX16" fmla="*/ 762000 w 3234267"/>
                <a:gd name="connsiteY16" fmla="*/ 3141133 h 3183466"/>
                <a:gd name="connsiteX17" fmla="*/ 191231 w 3234267"/>
                <a:gd name="connsiteY17" fmla="*/ 3183466 h 3183466"/>
                <a:gd name="connsiteX18" fmla="*/ 0 w 3234267"/>
                <a:gd name="connsiteY18" fmla="*/ 3047268 h 3183466"/>
                <a:gd name="connsiteX19" fmla="*/ 55034 w 3234267"/>
                <a:gd name="connsiteY19" fmla="*/ 2556933 h 3183466"/>
                <a:gd name="connsiteX20" fmla="*/ 110068 w 3234267"/>
                <a:gd name="connsiteY20" fmla="*/ 2103966 h 3183466"/>
                <a:gd name="connsiteX21" fmla="*/ 42334 w 3234267"/>
                <a:gd name="connsiteY21" fmla="*/ 1219200 h 3183466"/>
                <a:gd name="connsiteX22" fmla="*/ 38100 w 3234267"/>
                <a:gd name="connsiteY22" fmla="*/ 668866 h 3183466"/>
                <a:gd name="connsiteX23" fmla="*/ 55033 w 3234267"/>
                <a:gd name="connsiteY23" fmla="*/ 140430 h 3183466"/>
                <a:gd name="connsiteX0" fmla="*/ 55033 w 3234267"/>
                <a:gd name="connsiteY0" fmla="*/ 140430 h 3183466"/>
                <a:gd name="connsiteX1" fmla="*/ 191231 w 3234267"/>
                <a:gd name="connsiteY1" fmla="*/ 4232 h 3183466"/>
                <a:gd name="connsiteX2" fmla="*/ 499534 w 3234267"/>
                <a:gd name="connsiteY2" fmla="*/ 33865 h 3183466"/>
                <a:gd name="connsiteX3" fmla="*/ 931334 w 3234267"/>
                <a:gd name="connsiteY3" fmla="*/ 4232 h 3183466"/>
                <a:gd name="connsiteX4" fmla="*/ 2023534 w 3234267"/>
                <a:gd name="connsiteY4" fmla="*/ 25400 h 3183466"/>
                <a:gd name="connsiteX5" fmla="*/ 2650067 w 3234267"/>
                <a:gd name="connsiteY5" fmla="*/ 0 h 3183466"/>
                <a:gd name="connsiteX6" fmla="*/ 3017636 w 3234267"/>
                <a:gd name="connsiteY6" fmla="*/ 50799 h 3183466"/>
                <a:gd name="connsiteX7" fmla="*/ 3234267 w 3234267"/>
                <a:gd name="connsiteY7" fmla="*/ 140430 h 3183466"/>
                <a:gd name="connsiteX8" fmla="*/ 3183467 w 3234267"/>
                <a:gd name="connsiteY8" fmla="*/ 660400 h 3183466"/>
                <a:gd name="connsiteX9" fmla="*/ 3221567 w 3234267"/>
                <a:gd name="connsiteY9" fmla="*/ 1096433 h 3183466"/>
                <a:gd name="connsiteX10" fmla="*/ 3158067 w 3234267"/>
                <a:gd name="connsiteY10" fmla="*/ 1879600 h 3183466"/>
                <a:gd name="connsiteX11" fmla="*/ 3221567 w 3234267"/>
                <a:gd name="connsiteY11" fmla="*/ 2506133 h 3183466"/>
                <a:gd name="connsiteX12" fmla="*/ 3175000 w 3234267"/>
                <a:gd name="connsiteY12" fmla="*/ 2979535 h 3183466"/>
                <a:gd name="connsiteX13" fmla="*/ 3098069 w 3234267"/>
                <a:gd name="connsiteY13" fmla="*/ 3183466 h 3183466"/>
                <a:gd name="connsiteX14" fmla="*/ 2586567 w 3234267"/>
                <a:gd name="connsiteY14" fmla="*/ 3124199 h 3183466"/>
                <a:gd name="connsiteX15" fmla="*/ 1591734 w 3234267"/>
                <a:gd name="connsiteY15" fmla="*/ 3183466 h 3183466"/>
                <a:gd name="connsiteX16" fmla="*/ 762000 w 3234267"/>
                <a:gd name="connsiteY16" fmla="*/ 3141133 h 3183466"/>
                <a:gd name="connsiteX17" fmla="*/ 191231 w 3234267"/>
                <a:gd name="connsiteY17" fmla="*/ 3183466 h 3183466"/>
                <a:gd name="connsiteX18" fmla="*/ 0 w 3234267"/>
                <a:gd name="connsiteY18" fmla="*/ 3047268 h 3183466"/>
                <a:gd name="connsiteX19" fmla="*/ 42334 w 3234267"/>
                <a:gd name="connsiteY19" fmla="*/ 2552700 h 3183466"/>
                <a:gd name="connsiteX20" fmla="*/ 110068 w 3234267"/>
                <a:gd name="connsiteY20" fmla="*/ 2103966 h 3183466"/>
                <a:gd name="connsiteX21" fmla="*/ 42334 w 3234267"/>
                <a:gd name="connsiteY21" fmla="*/ 1219200 h 3183466"/>
                <a:gd name="connsiteX22" fmla="*/ 38100 w 3234267"/>
                <a:gd name="connsiteY22" fmla="*/ 668866 h 3183466"/>
                <a:gd name="connsiteX23" fmla="*/ 55033 w 3234267"/>
                <a:gd name="connsiteY23" fmla="*/ 140430 h 318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34267" h="3183466">
                  <a:moveTo>
                    <a:pt x="55033" y="140430"/>
                  </a:moveTo>
                  <a:cubicBezTo>
                    <a:pt x="55033" y="65210"/>
                    <a:pt x="116011" y="4232"/>
                    <a:pt x="191231" y="4232"/>
                  </a:cubicBezTo>
                  <a:lnTo>
                    <a:pt x="499534" y="33865"/>
                  </a:lnTo>
                  <a:lnTo>
                    <a:pt x="931334" y="4232"/>
                  </a:lnTo>
                  <a:lnTo>
                    <a:pt x="2023534" y="25400"/>
                  </a:lnTo>
                  <a:lnTo>
                    <a:pt x="2650067" y="0"/>
                  </a:lnTo>
                  <a:lnTo>
                    <a:pt x="3017636" y="50799"/>
                  </a:lnTo>
                  <a:cubicBezTo>
                    <a:pt x="3092856" y="50799"/>
                    <a:pt x="3234267" y="65210"/>
                    <a:pt x="3234267" y="140430"/>
                  </a:cubicBezTo>
                  <a:lnTo>
                    <a:pt x="3183467" y="660400"/>
                  </a:lnTo>
                  <a:cubicBezTo>
                    <a:pt x="3181350" y="819734"/>
                    <a:pt x="3222273" y="913694"/>
                    <a:pt x="3221567" y="1096433"/>
                  </a:cubicBezTo>
                  <a:cubicBezTo>
                    <a:pt x="3220861" y="1279172"/>
                    <a:pt x="3158067" y="1644650"/>
                    <a:pt x="3158067" y="1879600"/>
                  </a:cubicBezTo>
                  <a:cubicBezTo>
                    <a:pt x="3156656" y="2187222"/>
                    <a:pt x="3220156" y="2291061"/>
                    <a:pt x="3221567" y="2506133"/>
                  </a:cubicBezTo>
                  <a:cubicBezTo>
                    <a:pt x="3222978" y="2721206"/>
                    <a:pt x="3195583" y="2866646"/>
                    <a:pt x="3175000" y="2979535"/>
                  </a:cubicBezTo>
                  <a:cubicBezTo>
                    <a:pt x="3175000" y="3054755"/>
                    <a:pt x="3173289" y="3183466"/>
                    <a:pt x="3098069" y="3183466"/>
                  </a:cubicBezTo>
                  <a:lnTo>
                    <a:pt x="2586567" y="3124199"/>
                  </a:lnTo>
                  <a:lnTo>
                    <a:pt x="1591734" y="3183466"/>
                  </a:lnTo>
                  <a:lnTo>
                    <a:pt x="762000" y="3141133"/>
                  </a:lnTo>
                  <a:lnTo>
                    <a:pt x="191231" y="3183466"/>
                  </a:lnTo>
                  <a:cubicBezTo>
                    <a:pt x="116011" y="3183466"/>
                    <a:pt x="0" y="3122488"/>
                    <a:pt x="0" y="3047268"/>
                  </a:cubicBezTo>
                  <a:cubicBezTo>
                    <a:pt x="0" y="2883823"/>
                    <a:pt x="42334" y="2716145"/>
                    <a:pt x="42334" y="2552700"/>
                  </a:cubicBezTo>
                  <a:lnTo>
                    <a:pt x="110068" y="2103966"/>
                  </a:lnTo>
                  <a:cubicBezTo>
                    <a:pt x="107951" y="1881011"/>
                    <a:pt x="42334" y="1546456"/>
                    <a:pt x="42334" y="1219200"/>
                  </a:cubicBezTo>
                  <a:cubicBezTo>
                    <a:pt x="39512" y="980017"/>
                    <a:pt x="35983" y="848661"/>
                    <a:pt x="38100" y="668866"/>
                  </a:cubicBezTo>
                  <a:cubicBezTo>
                    <a:pt x="40217" y="489071"/>
                    <a:pt x="29511" y="251202"/>
                    <a:pt x="55033" y="14043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shade val="30000"/>
                    <a:satMod val="115000"/>
                    <a:alpha val="49000"/>
                    <a:lumMod val="74000"/>
                  </a:schemeClr>
                </a:gs>
                <a:gs pos="50000">
                  <a:schemeClr val="accent4">
                    <a:lumMod val="50000"/>
                  </a:schemeClr>
                </a:gs>
                <a:gs pos="98000">
                  <a:schemeClr val="accent4">
                    <a:lumMod val="50000"/>
                  </a:schemeClr>
                </a:gs>
              </a:gsLst>
              <a:lin ang="8100000" scaled="1"/>
              <a:tileRect/>
            </a:gradFill>
            <a:ln w="95250" cap="rnd">
              <a:gradFill flip="none" rotWithShape="1">
                <a:gsLst>
                  <a:gs pos="9195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43000"/>
                    </a:schemeClr>
                  </a:gs>
                  <a:gs pos="57000">
                    <a:schemeClr val="tx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lgDashDotDot"/>
              <a:miter lim="800000"/>
            </a:ln>
            <a:effectLst>
              <a:innerShdw blurRad="114300" dist="76200" dir="18900000">
                <a:prstClr val="black"/>
              </a:innerShdw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806E9B2F-3A69-4407-81B2-D74BD8C0E0AD}"/>
                </a:ext>
              </a:extLst>
            </p:cNvPr>
            <p:cNvGrpSpPr/>
            <p:nvPr/>
          </p:nvGrpSpPr>
          <p:grpSpPr>
            <a:xfrm rot="16517877">
              <a:off x="8645536" y="1520057"/>
              <a:ext cx="3444147" cy="2776486"/>
              <a:chOff x="8422513" y="1737891"/>
              <a:chExt cx="3481597" cy="2945455"/>
            </a:xfrm>
          </p:grpSpPr>
          <p:sp>
            <p:nvSpPr>
              <p:cNvPr id="4" name="フリーフォーム: 図形 3">
                <a:extLst>
                  <a:ext uri="{FF2B5EF4-FFF2-40B4-BE49-F238E27FC236}">
                    <a16:creationId xmlns:a16="http://schemas.microsoft.com/office/drawing/2014/main" id="{27FFC961-7C57-4117-ADCC-A9537F8A1D07}"/>
                  </a:ext>
                </a:extLst>
              </p:cNvPr>
              <p:cNvSpPr/>
              <p:nvPr/>
            </p:nvSpPr>
            <p:spPr>
              <a:xfrm rot="8407154">
                <a:off x="8422513" y="2442378"/>
                <a:ext cx="2699692" cy="2240968"/>
              </a:xfrm>
              <a:custGeom>
                <a:avLst/>
                <a:gdLst>
                  <a:gd name="connsiteX0" fmla="*/ 186267 w 1266412"/>
                  <a:gd name="connsiteY0" fmla="*/ 161746 h 1342846"/>
                  <a:gd name="connsiteX1" fmla="*/ 186267 w 1266412"/>
                  <a:gd name="connsiteY1" fmla="*/ 161746 h 1342846"/>
                  <a:gd name="connsiteX2" fmla="*/ 190500 w 1266412"/>
                  <a:gd name="connsiteY2" fmla="*/ 339546 h 1342846"/>
                  <a:gd name="connsiteX3" fmla="*/ 194733 w 1266412"/>
                  <a:gd name="connsiteY3" fmla="*/ 991480 h 1342846"/>
                  <a:gd name="connsiteX4" fmla="*/ 334433 w 1266412"/>
                  <a:gd name="connsiteY4" fmla="*/ 1160813 h 1342846"/>
                  <a:gd name="connsiteX5" fmla="*/ 563033 w 1266412"/>
                  <a:gd name="connsiteY5" fmla="*/ 1258180 h 1342846"/>
                  <a:gd name="connsiteX6" fmla="*/ 859367 w 1266412"/>
                  <a:gd name="connsiteY6" fmla="*/ 1342846 h 1342846"/>
                  <a:gd name="connsiteX7" fmla="*/ 1126067 w 1266412"/>
                  <a:gd name="connsiteY7" fmla="*/ 1186213 h 1342846"/>
                  <a:gd name="connsiteX8" fmla="*/ 1206500 w 1266412"/>
                  <a:gd name="connsiteY8" fmla="*/ 995713 h 1342846"/>
                  <a:gd name="connsiteX9" fmla="*/ 1265767 w 1266412"/>
                  <a:gd name="connsiteY9" fmla="*/ 530046 h 1342846"/>
                  <a:gd name="connsiteX10" fmla="*/ 1240367 w 1266412"/>
                  <a:gd name="connsiteY10" fmla="*/ 352246 h 1342846"/>
                  <a:gd name="connsiteX11" fmla="*/ 1164167 w 1266412"/>
                  <a:gd name="connsiteY11" fmla="*/ 373413 h 1342846"/>
                  <a:gd name="connsiteX12" fmla="*/ 960967 w 1266412"/>
                  <a:gd name="connsiteY12" fmla="*/ 436913 h 1342846"/>
                  <a:gd name="connsiteX13" fmla="*/ 880533 w 1266412"/>
                  <a:gd name="connsiteY13" fmla="*/ 453846 h 1342846"/>
                  <a:gd name="connsiteX14" fmla="*/ 812800 w 1266412"/>
                  <a:gd name="connsiteY14" fmla="*/ 449613 h 1342846"/>
                  <a:gd name="connsiteX15" fmla="*/ 338667 w 1266412"/>
                  <a:gd name="connsiteY15" fmla="*/ 242180 h 1342846"/>
                  <a:gd name="connsiteX16" fmla="*/ 292100 w 1266412"/>
                  <a:gd name="connsiteY16" fmla="*/ 170213 h 1342846"/>
                  <a:gd name="connsiteX17" fmla="*/ 198967 w 1266412"/>
                  <a:gd name="connsiteY17" fmla="*/ 5113 h 1342846"/>
                  <a:gd name="connsiteX18" fmla="*/ 152400 w 1266412"/>
                  <a:gd name="connsiteY18" fmla="*/ 880 h 1342846"/>
                  <a:gd name="connsiteX19" fmla="*/ 21167 w 1266412"/>
                  <a:gd name="connsiteY19" fmla="*/ 64380 h 1342846"/>
                  <a:gd name="connsiteX20" fmla="*/ 0 w 1266412"/>
                  <a:gd name="connsiteY20" fmla="*/ 110946 h 1342846"/>
                  <a:gd name="connsiteX21" fmla="*/ 4233 w 1266412"/>
                  <a:gd name="connsiteY21" fmla="*/ 132113 h 1342846"/>
                  <a:gd name="connsiteX22" fmla="*/ 55033 w 1266412"/>
                  <a:gd name="connsiteY22" fmla="*/ 191380 h 1342846"/>
                  <a:gd name="connsiteX23" fmla="*/ 71967 w 1266412"/>
                  <a:gd name="connsiteY23" fmla="*/ 212546 h 1342846"/>
                  <a:gd name="connsiteX24" fmla="*/ 118533 w 1266412"/>
                  <a:gd name="connsiteY24" fmla="*/ 225246 h 1342846"/>
                  <a:gd name="connsiteX25" fmla="*/ 156633 w 1266412"/>
                  <a:gd name="connsiteY25" fmla="*/ 254880 h 1342846"/>
                  <a:gd name="connsiteX26" fmla="*/ 156633 w 1266412"/>
                  <a:gd name="connsiteY26" fmla="*/ 288746 h 1342846"/>
                  <a:gd name="connsiteX27" fmla="*/ 228600 w 1266412"/>
                  <a:gd name="connsiteY27" fmla="*/ 106713 h 1342846"/>
                  <a:gd name="connsiteX28" fmla="*/ 186267 w 1266412"/>
                  <a:gd name="connsiteY28" fmla="*/ 161746 h 1342846"/>
                  <a:gd name="connsiteX0" fmla="*/ 242344 w 1322489"/>
                  <a:gd name="connsiteY0" fmla="*/ 161746 h 1342846"/>
                  <a:gd name="connsiteX1" fmla="*/ 242344 w 1322489"/>
                  <a:gd name="connsiteY1" fmla="*/ 161746 h 1342846"/>
                  <a:gd name="connsiteX2" fmla="*/ 246577 w 1322489"/>
                  <a:gd name="connsiteY2" fmla="*/ 339546 h 1342846"/>
                  <a:gd name="connsiteX3" fmla="*/ 250810 w 1322489"/>
                  <a:gd name="connsiteY3" fmla="*/ 991480 h 1342846"/>
                  <a:gd name="connsiteX4" fmla="*/ 390510 w 1322489"/>
                  <a:gd name="connsiteY4" fmla="*/ 1160813 h 1342846"/>
                  <a:gd name="connsiteX5" fmla="*/ 619110 w 1322489"/>
                  <a:gd name="connsiteY5" fmla="*/ 1258180 h 1342846"/>
                  <a:gd name="connsiteX6" fmla="*/ 915444 w 1322489"/>
                  <a:gd name="connsiteY6" fmla="*/ 1342846 h 1342846"/>
                  <a:gd name="connsiteX7" fmla="*/ 1182144 w 1322489"/>
                  <a:gd name="connsiteY7" fmla="*/ 1186213 h 1342846"/>
                  <a:gd name="connsiteX8" fmla="*/ 1262577 w 1322489"/>
                  <a:gd name="connsiteY8" fmla="*/ 995713 h 1342846"/>
                  <a:gd name="connsiteX9" fmla="*/ 1321844 w 1322489"/>
                  <a:gd name="connsiteY9" fmla="*/ 530046 h 1342846"/>
                  <a:gd name="connsiteX10" fmla="*/ 1296444 w 1322489"/>
                  <a:gd name="connsiteY10" fmla="*/ 352246 h 1342846"/>
                  <a:gd name="connsiteX11" fmla="*/ 1220244 w 1322489"/>
                  <a:gd name="connsiteY11" fmla="*/ 373413 h 1342846"/>
                  <a:gd name="connsiteX12" fmla="*/ 1017044 w 1322489"/>
                  <a:gd name="connsiteY12" fmla="*/ 436913 h 1342846"/>
                  <a:gd name="connsiteX13" fmla="*/ 936610 w 1322489"/>
                  <a:gd name="connsiteY13" fmla="*/ 453846 h 1342846"/>
                  <a:gd name="connsiteX14" fmla="*/ 868877 w 1322489"/>
                  <a:gd name="connsiteY14" fmla="*/ 449613 h 1342846"/>
                  <a:gd name="connsiteX15" fmla="*/ 394744 w 1322489"/>
                  <a:gd name="connsiteY15" fmla="*/ 242180 h 1342846"/>
                  <a:gd name="connsiteX16" fmla="*/ 348177 w 1322489"/>
                  <a:gd name="connsiteY16" fmla="*/ 170213 h 1342846"/>
                  <a:gd name="connsiteX17" fmla="*/ 255044 w 1322489"/>
                  <a:gd name="connsiteY17" fmla="*/ 5113 h 1342846"/>
                  <a:gd name="connsiteX18" fmla="*/ 208477 w 1322489"/>
                  <a:gd name="connsiteY18" fmla="*/ 880 h 1342846"/>
                  <a:gd name="connsiteX19" fmla="*/ 77244 w 1322489"/>
                  <a:gd name="connsiteY19" fmla="*/ 64380 h 1342846"/>
                  <a:gd name="connsiteX20" fmla="*/ 56077 w 1322489"/>
                  <a:gd name="connsiteY20" fmla="*/ 110946 h 1342846"/>
                  <a:gd name="connsiteX21" fmla="*/ 60310 w 1322489"/>
                  <a:gd name="connsiteY21" fmla="*/ 132113 h 1342846"/>
                  <a:gd name="connsiteX22" fmla="*/ 111110 w 1322489"/>
                  <a:gd name="connsiteY22" fmla="*/ 191380 h 1342846"/>
                  <a:gd name="connsiteX23" fmla="*/ 128044 w 1322489"/>
                  <a:gd name="connsiteY23" fmla="*/ 212546 h 1342846"/>
                  <a:gd name="connsiteX24" fmla="*/ 174610 w 1322489"/>
                  <a:gd name="connsiteY24" fmla="*/ 225246 h 1342846"/>
                  <a:gd name="connsiteX25" fmla="*/ 212710 w 1322489"/>
                  <a:gd name="connsiteY25" fmla="*/ 254880 h 1342846"/>
                  <a:gd name="connsiteX26" fmla="*/ 212710 w 1322489"/>
                  <a:gd name="connsiteY26" fmla="*/ 288746 h 1342846"/>
                  <a:gd name="connsiteX27" fmla="*/ 0 w 1322489"/>
                  <a:gd name="connsiteY27" fmla="*/ 592633 h 1342846"/>
                  <a:gd name="connsiteX28" fmla="*/ 242344 w 1322489"/>
                  <a:gd name="connsiteY28" fmla="*/ 161746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1306953 w 1447298"/>
                  <a:gd name="connsiteY7" fmla="*/ 118621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345053 w 1447298"/>
                  <a:gd name="connsiteY11" fmla="*/ 373413 h 1342846"/>
                  <a:gd name="connsiteX12" fmla="*/ 1141853 w 1447298"/>
                  <a:gd name="connsiteY12" fmla="*/ 436913 h 1342846"/>
                  <a:gd name="connsiteX13" fmla="*/ 1061419 w 1447298"/>
                  <a:gd name="connsiteY13" fmla="*/ 453846 h 1342846"/>
                  <a:gd name="connsiteX14" fmla="*/ 993686 w 1447298"/>
                  <a:gd name="connsiteY14" fmla="*/ 449613 h 1342846"/>
                  <a:gd name="connsiteX15" fmla="*/ 519553 w 1447298"/>
                  <a:gd name="connsiteY15" fmla="*/ 242180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1306953 w 1447298"/>
                  <a:gd name="connsiteY7" fmla="*/ 118621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345053 w 1447298"/>
                  <a:gd name="connsiteY11" fmla="*/ 373413 h 1342846"/>
                  <a:gd name="connsiteX12" fmla="*/ 1141853 w 1447298"/>
                  <a:gd name="connsiteY12" fmla="*/ 436913 h 1342846"/>
                  <a:gd name="connsiteX13" fmla="*/ 1061419 w 1447298"/>
                  <a:gd name="connsiteY13" fmla="*/ 453846 h 1342846"/>
                  <a:gd name="connsiteX14" fmla="*/ 993686 w 1447298"/>
                  <a:gd name="connsiteY14" fmla="*/ 449613 h 1342846"/>
                  <a:gd name="connsiteX15" fmla="*/ 617992 w 1447298"/>
                  <a:gd name="connsiteY15" fmla="*/ 675568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1306953 w 1447298"/>
                  <a:gd name="connsiteY7" fmla="*/ 118621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345053 w 1447298"/>
                  <a:gd name="connsiteY11" fmla="*/ 373413 h 1342846"/>
                  <a:gd name="connsiteX12" fmla="*/ 1141853 w 1447298"/>
                  <a:gd name="connsiteY12" fmla="*/ 436913 h 1342846"/>
                  <a:gd name="connsiteX13" fmla="*/ 1053437 w 1447298"/>
                  <a:gd name="connsiteY13" fmla="*/ 148504 h 1342846"/>
                  <a:gd name="connsiteX14" fmla="*/ 993686 w 1447298"/>
                  <a:gd name="connsiteY14" fmla="*/ 449613 h 1342846"/>
                  <a:gd name="connsiteX15" fmla="*/ 617992 w 1447298"/>
                  <a:gd name="connsiteY15" fmla="*/ 675568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1306953 w 1447298"/>
                  <a:gd name="connsiteY7" fmla="*/ 118621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345053 w 1447298"/>
                  <a:gd name="connsiteY11" fmla="*/ 373413 h 1342846"/>
                  <a:gd name="connsiteX12" fmla="*/ 1091303 w 1447298"/>
                  <a:gd name="connsiteY12" fmla="*/ 761954 h 1342846"/>
                  <a:gd name="connsiteX13" fmla="*/ 1053437 w 1447298"/>
                  <a:gd name="connsiteY13" fmla="*/ 148504 h 1342846"/>
                  <a:gd name="connsiteX14" fmla="*/ 993686 w 1447298"/>
                  <a:gd name="connsiteY14" fmla="*/ 449613 h 1342846"/>
                  <a:gd name="connsiteX15" fmla="*/ 617992 w 1447298"/>
                  <a:gd name="connsiteY15" fmla="*/ 675568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1306953 w 1447298"/>
                  <a:gd name="connsiteY7" fmla="*/ 118621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249274 w 1447298"/>
                  <a:gd name="connsiteY11" fmla="*/ 64789 h 1342846"/>
                  <a:gd name="connsiteX12" fmla="*/ 1091303 w 1447298"/>
                  <a:gd name="connsiteY12" fmla="*/ 761954 h 1342846"/>
                  <a:gd name="connsiteX13" fmla="*/ 1053437 w 1447298"/>
                  <a:gd name="connsiteY13" fmla="*/ 148504 h 1342846"/>
                  <a:gd name="connsiteX14" fmla="*/ 993686 w 1447298"/>
                  <a:gd name="connsiteY14" fmla="*/ 449613 h 1342846"/>
                  <a:gd name="connsiteX15" fmla="*/ 617992 w 1447298"/>
                  <a:gd name="connsiteY15" fmla="*/ 675568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836039 w 1447298"/>
                  <a:gd name="connsiteY7" fmla="*/ 106473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249274 w 1447298"/>
                  <a:gd name="connsiteY11" fmla="*/ 64789 h 1342846"/>
                  <a:gd name="connsiteX12" fmla="*/ 1091303 w 1447298"/>
                  <a:gd name="connsiteY12" fmla="*/ 761954 h 1342846"/>
                  <a:gd name="connsiteX13" fmla="*/ 1053437 w 1447298"/>
                  <a:gd name="connsiteY13" fmla="*/ 148504 h 1342846"/>
                  <a:gd name="connsiteX14" fmla="*/ 993686 w 1447298"/>
                  <a:gd name="connsiteY14" fmla="*/ 449613 h 1342846"/>
                  <a:gd name="connsiteX15" fmla="*/ 617992 w 1447298"/>
                  <a:gd name="connsiteY15" fmla="*/ 675568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681021"/>
                  <a:gd name="connsiteX1" fmla="*/ 367153 w 1447298"/>
                  <a:gd name="connsiteY1" fmla="*/ 161746 h 1681021"/>
                  <a:gd name="connsiteX2" fmla="*/ 371386 w 1447298"/>
                  <a:gd name="connsiteY2" fmla="*/ 339546 h 1681021"/>
                  <a:gd name="connsiteX3" fmla="*/ 375619 w 1447298"/>
                  <a:gd name="connsiteY3" fmla="*/ 991480 h 1681021"/>
                  <a:gd name="connsiteX4" fmla="*/ 515319 w 1447298"/>
                  <a:gd name="connsiteY4" fmla="*/ 1160813 h 1681021"/>
                  <a:gd name="connsiteX5" fmla="*/ 743919 w 1447298"/>
                  <a:gd name="connsiteY5" fmla="*/ 1258180 h 1681021"/>
                  <a:gd name="connsiteX6" fmla="*/ 1279700 w 1447298"/>
                  <a:gd name="connsiteY6" fmla="*/ 1681021 h 1681021"/>
                  <a:gd name="connsiteX7" fmla="*/ 836039 w 1447298"/>
                  <a:gd name="connsiteY7" fmla="*/ 1064733 h 1681021"/>
                  <a:gd name="connsiteX8" fmla="*/ 1387386 w 1447298"/>
                  <a:gd name="connsiteY8" fmla="*/ 995713 h 1681021"/>
                  <a:gd name="connsiteX9" fmla="*/ 1446653 w 1447298"/>
                  <a:gd name="connsiteY9" fmla="*/ 530046 h 1681021"/>
                  <a:gd name="connsiteX10" fmla="*/ 1421253 w 1447298"/>
                  <a:gd name="connsiteY10" fmla="*/ 352246 h 1681021"/>
                  <a:gd name="connsiteX11" fmla="*/ 1249274 w 1447298"/>
                  <a:gd name="connsiteY11" fmla="*/ 64789 h 1681021"/>
                  <a:gd name="connsiteX12" fmla="*/ 1091303 w 1447298"/>
                  <a:gd name="connsiteY12" fmla="*/ 761954 h 1681021"/>
                  <a:gd name="connsiteX13" fmla="*/ 1053437 w 1447298"/>
                  <a:gd name="connsiteY13" fmla="*/ 148504 h 1681021"/>
                  <a:gd name="connsiteX14" fmla="*/ 993686 w 1447298"/>
                  <a:gd name="connsiteY14" fmla="*/ 449613 h 1681021"/>
                  <a:gd name="connsiteX15" fmla="*/ 617992 w 1447298"/>
                  <a:gd name="connsiteY15" fmla="*/ 675568 h 1681021"/>
                  <a:gd name="connsiteX16" fmla="*/ 472986 w 1447298"/>
                  <a:gd name="connsiteY16" fmla="*/ 170213 h 1681021"/>
                  <a:gd name="connsiteX17" fmla="*/ 379853 w 1447298"/>
                  <a:gd name="connsiteY17" fmla="*/ 5113 h 1681021"/>
                  <a:gd name="connsiteX18" fmla="*/ 333286 w 1447298"/>
                  <a:gd name="connsiteY18" fmla="*/ 880 h 1681021"/>
                  <a:gd name="connsiteX19" fmla="*/ 202053 w 1447298"/>
                  <a:gd name="connsiteY19" fmla="*/ 64380 h 1681021"/>
                  <a:gd name="connsiteX20" fmla="*/ 180886 w 1447298"/>
                  <a:gd name="connsiteY20" fmla="*/ 110946 h 1681021"/>
                  <a:gd name="connsiteX21" fmla="*/ 185119 w 1447298"/>
                  <a:gd name="connsiteY21" fmla="*/ 132113 h 1681021"/>
                  <a:gd name="connsiteX22" fmla="*/ 235919 w 1447298"/>
                  <a:gd name="connsiteY22" fmla="*/ 191380 h 1681021"/>
                  <a:gd name="connsiteX23" fmla="*/ 252853 w 1447298"/>
                  <a:gd name="connsiteY23" fmla="*/ 212546 h 1681021"/>
                  <a:gd name="connsiteX24" fmla="*/ 299419 w 1447298"/>
                  <a:gd name="connsiteY24" fmla="*/ 225246 h 1681021"/>
                  <a:gd name="connsiteX25" fmla="*/ 337519 w 1447298"/>
                  <a:gd name="connsiteY25" fmla="*/ 254880 h 1681021"/>
                  <a:gd name="connsiteX26" fmla="*/ 337519 w 1447298"/>
                  <a:gd name="connsiteY26" fmla="*/ 288746 h 1681021"/>
                  <a:gd name="connsiteX27" fmla="*/ 124809 w 1447298"/>
                  <a:gd name="connsiteY27" fmla="*/ 592633 h 1681021"/>
                  <a:gd name="connsiteX28" fmla="*/ 0 w 1447298"/>
                  <a:gd name="connsiteY28" fmla="*/ 483504 h 1681021"/>
                  <a:gd name="connsiteX0" fmla="*/ 0 w 1447298"/>
                  <a:gd name="connsiteY0" fmla="*/ 483504 h 1720266"/>
                  <a:gd name="connsiteX1" fmla="*/ 367153 w 1447298"/>
                  <a:gd name="connsiteY1" fmla="*/ 161746 h 1720266"/>
                  <a:gd name="connsiteX2" fmla="*/ 371386 w 1447298"/>
                  <a:gd name="connsiteY2" fmla="*/ 339546 h 1720266"/>
                  <a:gd name="connsiteX3" fmla="*/ 375619 w 1447298"/>
                  <a:gd name="connsiteY3" fmla="*/ 991480 h 1720266"/>
                  <a:gd name="connsiteX4" fmla="*/ 515319 w 1447298"/>
                  <a:gd name="connsiteY4" fmla="*/ 1160813 h 1720266"/>
                  <a:gd name="connsiteX5" fmla="*/ 674745 w 1447298"/>
                  <a:gd name="connsiteY5" fmla="*/ 1688284 h 1720266"/>
                  <a:gd name="connsiteX6" fmla="*/ 1279700 w 1447298"/>
                  <a:gd name="connsiteY6" fmla="*/ 1681021 h 1720266"/>
                  <a:gd name="connsiteX7" fmla="*/ 836039 w 1447298"/>
                  <a:gd name="connsiteY7" fmla="*/ 1064733 h 1720266"/>
                  <a:gd name="connsiteX8" fmla="*/ 1387386 w 1447298"/>
                  <a:gd name="connsiteY8" fmla="*/ 995713 h 1720266"/>
                  <a:gd name="connsiteX9" fmla="*/ 1446653 w 1447298"/>
                  <a:gd name="connsiteY9" fmla="*/ 530046 h 1720266"/>
                  <a:gd name="connsiteX10" fmla="*/ 1421253 w 1447298"/>
                  <a:gd name="connsiteY10" fmla="*/ 352246 h 1720266"/>
                  <a:gd name="connsiteX11" fmla="*/ 1249274 w 1447298"/>
                  <a:gd name="connsiteY11" fmla="*/ 64789 h 1720266"/>
                  <a:gd name="connsiteX12" fmla="*/ 1091303 w 1447298"/>
                  <a:gd name="connsiteY12" fmla="*/ 761954 h 1720266"/>
                  <a:gd name="connsiteX13" fmla="*/ 1053437 w 1447298"/>
                  <a:gd name="connsiteY13" fmla="*/ 148504 h 1720266"/>
                  <a:gd name="connsiteX14" fmla="*/ 993686 w 1447298"/>
                  <a:gd name="connsiteY14" fmla="*/ 449613 h 1720266"/>
                  <a:gd name="connsiteX15" fmla="*/ 617992 w 1447298"/>
                  <a:gd name="connsiteY15" fmla="*/ 675568 h 1720266"/>
                  <a:gd name="connsiteX16" fmla="*/ 472986 w 1447298"/>
                  <a:gd name="connsiteY16" fmla="*/ 170213 h 1720266"/>
                  <a:gd name="connsiteX17" fmla="*/ 379853 w 1447298"/>
                  <a:gd name="connsiteY17" fmla="*/ 5113 h 1720266"/>
                  <a:gd name="connsiteX18" fmla="*/ 333286 w 1447298"/>
                  <a:gd name="connsiteY18" fmla="*/ 880 h 1720266"/>
                  <a:gd name="connsiteX19" fmla="*/ 202053 w 1447298"/>
                  <a:gd name="connsiteY19" fmla="*/ 64380 h 1720266"/>
                  <a:gd name="connsiteX20" fmla="*/ 180886 w 1447298"/>
                  <a:gd name="connsiteY20" fmla="*/ 110946 h 1720266"/>
                  <a:gd name="connsiteX21" fmla="*/ 185119 w 1447298"/>
                  <a:gd name="connsiteY21" fmla="*/ 132113 h 1720266"/>
                  <a:gd name="connsiteX22" fmla="*/ 235919 w 1447298"/>
                  <a:gd name="connsiteY22" fmla="*/ 191380 h 1720266"/>
                  <a:gd name="connsiteX23" fmla="*/ 252853 w 1447298"/>
                  <a:gd name="connsiteY23" fmla="*/ 212546 h 1720266"/>
                  <a:gd name="connsiteX24" fmla="*/ 299419 w 1447298"/>
                  <a:gd name="connsiteY24" fmla="*/ 225246 h 1720266"/>
                  <a:gd name="connsiteX25" fmla="*/ 337519 w 1447298"/>
                  <a:gd name="connsiteY25" fmla="*/ 254880 h 1720266"/>
                  <a:gd name="connsiteX26" fmla="*/ 337519 w 1447298"/>
                  <a:gd name="connsiteY26" fmla="*/ 288746 h 1720266"/>
                  <a:gd name="connsiteX27" fmla="*/ 124809 w 1447298"/>
                  <a:gd name="connsiteY27" fmla="*/ 592633 h 1720266"/>
                  <a:gd name="connsiteX28" fmla="*/ 0 w 1447298"/>
                  <a:gd name="connsiteY28" fmla="*/ 483504 h 1720266"/>
                  <a:gd name="connsiteX0" fmla="*/ 0 w 1447298"/>
                  <a:gd name="connsiteY0" fmla="*/ 483504 h 1693635"/>
                  <a:gd name="connsiteX1" fmla="*/ 367153 w 1447298"/>
                  <a:gd name="connsiteY1" fmla="*/ 161746 h 1693635"/>
                  <a:gd name="connsiteX2" fmla="*/ 371386 w 1447298"/>
                  <a:gd name="connsiteY2" fmla="*/ 339546 h 1693635"/>
                  <a:gd name="connsiteX3" fmla="*/ 375619 w 1447298"/>
                  <a:gd name="connsiteY3" fmla="*/ 991480 h 1693635"/>
                  <a:gd name="connsiteX4" fmla="*/ 137524 w 1447298"/>
                  <a:gd name="connsiteY4" fmla="*/ 1548236 h 1693635"/>
                  <a:gd name="connsiteX5" fmla="*/ 674745 w 1447298"/>
                  <a:gd name="connsiteY5" fmla="*/ 1688284 h 1693635"/>
                  <a:gd name="connsiteX6" fmla="*/ 1279700 w 1447298"/>
                  <a:gd name="connsiteY6" fmla="*/ 1681021 h 1693635"/>
                  <a:gd name="connsiteX7" fmla="*/ 836039 w 1447298"/>
                  <a:gd name="connsiteY7" fmla="*/ 1064733 h 1693635"/>
                  <a:gd name="connsiteX8" fmla="*/ 1387386 w 1447298"/>
                  <a:gd name="connsiteY8" fmla="*/ 995713 h 1693635"/>
                  <a:gd name="connsiteX9" fmla="*/ 1446653 w 1447298"/>
                  <a:gd name="connsiteY9" fmla="*/ 530046 h 1693635"/>
                  <a:gd name="connsiteX10" fmla="*/ 1421253 w 1447298"/>
                  <a:gd name="connsiteY10" fmla="*/ 352246 h 1693635"/>
                  <a:gd name="connsiteX11" fmla="*/ 1249274 w 1447298"/>
                  <a:gd name="connsiteY11" fmla="*/ 64789 h 1693635"/>
                  <a:gd name="connsiteX12" fmla="*/ 1091303 w 1447298"/>
                  <a:gd name="connsiteY12" fmla="*/ 761954 h 1693635"/>
                  <a:gd name="connsiteX13" fmla="*/ 1053437 w 1447298"/>
                  <a:gd name="connsiteY13" fmla="*/ 148504 h 1693635"/>
                  <a:gd name="connsiteX14" fmla="*/ 993686 w 1447298"/>
                  <a:gd name="connsiteY14" fmla="*/ 449613 h 1693635"/>
                  <a:gd name="connsiteX15" fmla="*/ 617992 w 1447298"/>
                  <a:gd name="connsiteY15" fmla="*/ 675568 h 1693635"/>
                  <a:gd name="connsiteX16" fmla="*/ 472986 w 1447298"/>
                  <a:gd name="connsiteY16" fmla="*/ 170213 h 1693635"/>
                  <a:gd name="connsiteX17" fmla="*/ 379853 w 1447298"/>
                  <a:gd name="connsiteY17" fmla="*/ 5113 h 1693635"/>
                  <a:gd name="connsiteX18" fmla="*/ 333286 w 1447298"/>
                  <a:gd name="connsiteY18" fmla="*/ 880 h 1693635"/>
                  <a:gd name="connsiteX19" fmla="*/ 202053 w 1447298"/>
                  <a:gd name="connsiteY19" fmla="*/ 64380 h 1693635"/>
                  <a:gd name="connsiteX20" fmla="*/ 180886 w 1447298"/>
                  <a:gd name="connsiteY20" fmla="*/ 110946 h 1693635"/>
                  <a:gd name="connsiteX21" fmla="*/ 185119 w 1447298"/>
                  <a:gd name="connsiteY21" fmla="*/ 132113 h 1693635"/>
                  <a:gd name="connsiteX22" fmla="*/ 235919 w 1447298"/>
                  <a:gd name="connsiteY22" fmla="*/ 191380 h 1693635"/>
                  <a:gd name="connsiteX23" fmla="*/ 252853 w 1447298"/>
                  <a:gd name="connsiteY23" fmla="*/ 212546 h 1693635"/>
                  <a:gd name="connsiteX24" fmla="*/ 299419 w 1447298"/>
                  <a:gd name="connsiteY24" fmla="*/ 225246 h 1693635"/>
                  <a:gd name="connsiteX25" fmla="*/ 337519 w 1447298"/>
                  <a:gd name="connsiteY25" fmla="*/ 254880 h 1693635"/>
                  <a:gd name="connsiteX26" fmla="*/ 337519 w 1447298"/>
                  <a:gd name="connsiteY26" fmla="*/ 288746 h 1693635"/>
                  <a:gd name="connsiteX27" fmla="*/ 124809 w 1447298"/>
                  <a:gd name="connsiteY27" fmla="*/ 592633 h 1693635"/>
                  <a:gd name="connsiteX28" fmla="*/ 0 w 1447298"/>
                  <a:gd name="connsiteY28" fmla="*/ 483504 h 1693635"/>
                  <a:gd name="connsiteX0" fmla="*/ 71002 w 1518300"/>
                  <a:gd name="connsiteY0" fmla="*/ 483504 h 1693635"/>
                  <a:gd name="connsiteX1" fmla="*/ 438155 w 1518300"/>
                  <a:gd name="connsiteY1" fmla="*/ 161746 h 1693635"/>
                  <a:gd name="connsiteX2" fmla="*/ 442388 w 1518300"/>
                  <a:gd name="connsiteY2" fmla="*/ 339546 h 1693635"/>
                  <a:gd name="connsiteX3" fmla="*/ 7634 w 1518300"/>
                  <a:gd name="connsiteY3" fmla="*/ 1109677 h 1693635"/>
                  <a:gd name="connsiteX4" fmla="*/ 208526 w 1518300"/>
                  <a:gd name="connsiteY4" fmla="*/ 1548236 h 1693635"/>
                  <a:gd name="connsiteX5" fmla="*/ 745747 w 1518300"/>
                  <a:gd name="connsiteY5" fmla="*/ 1688284 h 1693635"/>
                  <a:gd name="connsiteX6" fmla="*/ 1350702 w 1518300"/>
                  <a:gd name="connsiteY6" fmla="*/ 1681021 h 1693635"/>
                  <a:gd name="connsiteX7" fmla="*/ 907041 w 1518300"/>
                  <a:gd name="connsiteY7" fmla="*/ 1064733 h 1693635"/>
                  <a:gd name="connsiteX8" fmla="*/ 1458388 w 1518300"/>
                  <a:gd name="connsiteY8" fmla="*/ 995713 h 1693635"/>
                  <a:gd name="connsiteX9" fmla="*/ 1517655 w 1518300"/>
                  <a:gd name="connsiteY9" fmla="*/ 530046 h 1693635"/>
                  <a:gd name="connsiteX10" fmla="*/ 1492255 w 1518300"/>
                  <a:gd name="connsiteY10" fmla="*/ 352246 h 1693635"/>
                  <a:gd name="connsiteX11" fmla="*/ 1320276 w 1518300"/>
                  <a:gd name="connsiteY11" fmla="*/ 64789 h 1693635"/>
                  <a:gd name="connsiteX12" fmla="*/ 1162305 w 1518300"/>
                  <a:gd name="connsiteY12" fmla="*/ 761954 h 1693635"/>
                  <a:gd name="connsiteX13" fmla="*/ 1124439 w 1518300"/>
                  <a:gd name="connsiteY13" fmla="*/ 148504 h 1693635"/>
                  <a:gd name="connsiteX14" fmla="*/ 1064688 w 1518300"/>
                  <a:gd name="connsiteY14" fmla="*/ 449613 h 1693635"/>
                  <a:gd name="connsiteX15" fmla="*/ 688994 w 1518300"/>
                  <a:gd name="connsiteY15" fmla="*/ 675568 h 1693635"/>
                  <a:gd name="connsiteX16" fmla="*/ 543988 w 1518300"/>
                  <a:gd name="connsiteY16" fmla="*/ 170213 h 1693635"/>
                  <a:gd name="connsiteX17" fmla="*/ 450855 w 1518300"/>
                  <a:gd name="connsiteY17" fmla="*/ 5113 h 1693635"/>
                  <a:gd name="connsiteX18" fmla="*/ 404288 w 1518300"/>
                  <a:gd name="connsiteY18" fmla="*/ 880 h 1693635"/>
                  <a:gd name="connsiteX19" fmla="*/ 273055 w 1518300"/>
                  <a:gd name="connsiteY19" fmla="*/ 64380 h 1693635"/>
                  <a:gd name="connsiteX20" fmla="*/ 251888 w 1518300"/>
                  <a:gd name="connsiteY20" fmla="*/ 110946 h 1693635"/>
                  <a:gd name="connsiteX21" fmla="*/ 256121 w 1518300"/>
                  <a:gd name="connsiteY21" fmla="*/ 132113 h 1693635"/>
                  <a:gd name="connsiteX22" fmla="*/ 306921 w 1518300"/>
                  <a:gd name="connsiteY22" fmla="*/ 191380 h 1693635"/>
                  <a:gd name="connsiteX23" fmla="*/ 323855 w 1518300"/>
                  <a:gd name="connsiteY23" fmla="*/ 212546 h 1693635"/>
                  <a:gd name="connsiteX24" fmla="*/ 370421 w 1518300"/>
                  <a:gd name="connsiteY24" fmla="*/ 225246 h 1693635"/>
                  <a:gd name="connsiteX25" fmla="*/ 408521 w 1518300"/>
                  <a:gd name="connsiteY25" fmla="*/ 254880 h 1693635"/>
                  <a:gd name="connsiteX26" fmla="*/ 408521 w 1518300"/>
                  <a:gd name="connsiteY26" fmla="*/ 288746 h 1693635"/>
                  <a:gd name="connsiteX27" fmla="*/ 195811 w 1518300"/>
                  <a:gd name="connsiteY27" fmla="*/ 592633 h 1693635"/>
                  <a:gd name="connsiteX28" fmla="*/ 71002 w 1518300"/>
                  <a:gd name="connsiteY28" fmla="*/ 483504 h 1693635"/>
                  <a:gd name="connsiteX0" fmla="*/ 71002 w 1518300"/>
                  <a:gd name="connsiteY0" fmla="*/ 483504 h 1693635"/>
                  <a:gd name="connsiteX1" fmla="*/ 438155 w 1518300"/>
                  <a:gd name="connsiteY1" fmla="*/ 161746 h 1693635"/>
                  <a:gd name="connsiteX2" fmla="*/ 442388 w 1518300"/>
                  <a:gd name="connsiteY2" fmla="*/ 339546 h 1693635"/>
                  <a:gd name="connsiteX3" fmla="*/ 7634 w 1518300"/>
                  <a:gd name="connsiteY3" fmla="*/ 1109677 h 1693635"/>
                  <a:gd name="connsiteX4" fmla="*/ 208526 w 1518300"/>
                  <a:gd name="connsiteY4" fmla="*/ 1548236 h 1693635"/>
                  <a:gd name="connsiteX5" fmla="*/ 745747 w 1518300"/>
                  <a:gd name="connsiteY5" fmla="*/ 1688284 h 1693635"/>
                  <a:gd name="connsiteX6" fmla="*/ 1350702 w 1518300"/>
                  <a:gd name="connsiteY6" fmla="*/ 1681021 h 1693635"/>
                  <a:gd name="connsiteX7" fmla="*/ 907041 w 1518300"/>
                  <a:gd name="connsiteY7" fmla="*/ 1064733 h 1693635"/>
                  <a:gd name="connsiteX8" fmla="*/ 1458388 w 1518300"/>
                  <a:gd name="connsiteY8" fmla="*/ 995713 h 1693635"/>
                  <a:gd name="connsiteX9" fmla="*/ 1517655 w 1518300"/>
                  <a:gd name="connsiteY9" fmla="*/ 530046 h 1693635"/>
                  <a:gd name="connsiteX10" fmla="*/ 1492255 w 1518300"/>
                  <a:gd name="connsiteY10" fmla="*/ 352246 h 1693635"/>
                  <a:gd name="connsiteX11" fmla="*/ 1320276 w 1518300"/>
                  <a:gd name="connsiteY11" fmla="*/ 64789 h 1693635"/>
                  <a:gd name="connsiteX12" fmla="*/ 1162305 w 1518300"/>
                  <a:gd name="connsiteY12" fmla="*/ 761954 h 1693635"/>
                  <a:gd name="connsiteX13" fmla="*/ 1124439 w 1518300"/>
                  <a:gd name="connsiteY13" fmla="*/ 148504 h 1693635"/>
                  <a:gd name="connsiteX14" fmla="*/ 1064688 w 1518300"/>
                  <a:gd name="connsiteY14" fmla="*/ 449613 h 1693635"/>
                  <a:gd name="connsiteX15" fmla="*/ 688994 w 1518300"/>
                  <a:gd name="connsiteY15" fmla="*/ 675568 h 1693635"/>
                  <a:gd name="connsiteX16" fmla="*/ 543988 w 1518300"/>
                  <a:gd name="connsiteY16" fmla="*/ 170213 h 1693635"/>
                  <a:gd name="connsiteX17" fmla="*/ 450855 w 1518300"/>
                  <a:gd name="connsiteY17" fmla="*/ 5113 h 1693635"/>
                  <a:gd name="connsiteX18" fmla="*/ 404288 w 1518300"/>
                  <a:gd name="connsiteY18" fmla="*/ 880 h 1693635"/>
                  <a:gd name="connsiteX19" fmla="*/ 273055 w 1518300"/>
                  <a:gd name="connsiteY19" fmla="*/ 64380 h 1693635"/>
                  <a:gd name="connsiteX20" fmla="*/ 251888 w 1518300"/>
                  <a:gd name="connsiteY20" fmla="*/ 110946 h 1693635"/>
                  <a:gd name="connsiteX21" fmla="*/ 256121 w 1518300"/>
                  <a:gd name="connsiteY21" fmla="*/ 132113 h 1693635"/>
                  <a:gd name="connsiteX22" fmla="*/ 306921 w 1518300"/>
                  <a:gd name="connsiteY22" fmla="*/ 191380 h 1693635"/>
                  <a:gd name="connsiteX23" fmla="*/ 323855 w 1518300"/>
                  <a:gd name="connsiteY23" fmla="*/ 212546 h 1693635"/>
                  <a:gd name="connsiteX24" fmla="*/ 370421 w 1518300"/>
                  <a:gd name="connsiteY24" fmla="*/ 225246 h 1693635"/>
                  <a:gd name="connsiteX25" fmla="*/ 408521 w 1518300"/>
                  <a:gd name="connsiteY25" fmla="*/ 254880 h 1693635"/>
                  <a:gd name="connsiteX26" fmla="*/ 408521 w 1518300"/>
                  <a:gd name="connsiteY26" fmla="*/ 288746 h 1693635"/>
                  <a:gd name="connsiteX27" fmla="*/ 139940 w 1518300"/>
                  <a:gd name="connsiteY27" fmla="*/ 1209882 h 1693635"/>
                  <a:gd name="connsiteX28" fmla="*/ 71002 w 1518300"/>
                  <a:gd name="connsiteY28" fmla="*/ 483504 h 1693635"/>
                  <a:gd name="connsiteX0" fmla="*/ 0 w 1716011"/>
                  <a:gd name="connsiteY0" fmla="*/ 0 h 1827380"/>
                  <a:gd name="connsiteX1" fmla="*/ 635866 w 1716011"/>
                  <a:gd name="connsiteY1" fmla="*/ 295491 h 1827380"/>
                  <a:gd name="connsiteX2" fmla="*/ 640099 w 1716011"/>
                  <a:gd name="connsiteY2" fmla="*/ 473291 h 1827380"/>
                  <a:gd name="connsiteX3" fmla="*/ 205345 w 1716011"/>
                  <a:gd name="connsiteY3" fmla="*/ 1243422 h 1827380"/>
                  <a:gd name="connsiteX4" fmla="*/ 406237 w 1716011"/>
                  <a:gd name="connsiteY4" fmla="*/ 1681981 h 1827380"/>
                  <a:gd name="connsiteX5" fmla="*/ 943458 w 1716011"/>
                  <a:gd name="connsiteY5" fmla="*/ 1822029 h 1827380"/>
                  <a:gd name="connsiteX6" fmla="*/ 1548413 w 1716011"/>
                  <a:gd name="connsiteY6" fmla="*/ 1814766 h 1827380"/>
                  <a:gd name="connsiteX7" fmla="*/ 1104752 w 1716011"/>
                  <a:gd name="connsiteY7" fmla="*/ 1198478 h 1827380"/>
                  <a:gd name="connsiteX8" fmla="*/ 1656099 w 1716011"/>
                  <a:gd name="connsiteY8" fmla="*/ 1129458 h 1827380"/>
                  <a:gd name="connsiteX9" fmla="*/ 1715366 w 1716011"/>
                  <a:gd name="connsiteY9" fmla="*/ 663791 h 1827380"/>
                  <a:gd name="connsiteX10" fmla="*/ 1689966 w 1716011"/>
                  <a:gd name="connsiteY10" fmla="*/ 485991 h 1827380"/>
                  <a:gd name="connsiteX11" fmla="*/ 1517987 w 1716011"/>
                  <a:gd name="connsiteY11" fmla="*/ 198534 h 1827380"/>
                  <a:gd name="connsiteX12" fmla="*/ 1360016 w 1716011"/>
                  <a:gd name="connsiteY12" fmla="*/ 895699 h 1827380"/>
                  <a:gd name="connsiteX13" fmla="*/ 1322150 w 1716011"/>
                  <a:gd name="connsiteY13" fmla="*/ 282249 h 1827380"/>
                  <a:gd name="connsiteX14" fmla="*/ 1262399 w 1716011"/>
                  <a:gd name="connsiteY14" fmla="*/ 583358 h 1827380"/>
                  <a:gd name="connsiteX15" fmla="*/ 886705 w 1716011"/>
                  <a:gd name="connsiteY15" fmla="*/ 809313 h 1827380"/>
                  <a:gd name="connsiteX16" fmla="*/ 741699 w 1716011"/>
                  <a:gd name="connsiteY16" fmla="*/ 303958 h 1827380"/>
                  <a:gd name="connsiteX17" fmla="*/ 648566 w 1716011"/>
                  <a:gd name="connsiteY17" fmla="*/ 138858 h 1827380"/>
                  <a:gd name="connsiteX18" fmla="*/ 601999 w 1716011"/>
                  <a:gd name="connsiteY18" fmla="*/ 134625 h 1827380"/>
                  <a:gd name="connsiteX19" fmla="*/ 470766 w 1716011"/>
                  <a:gd name="connsiteY19" fmla="*/ 198125 h 1827380"/>
                  <a:gd name="connsiteX20" fmla="*/ 449599 w 1716011"/>
                  <a:gd name="connsiteY20" fmla="*/ 244691 h 1827380"/>
                  <a:gd name="connsiteX21" fmla="*/ 453832 w 1716011"/>
                  <a:gd name="connsiteY21" fmla="*/ 265858 h 1827380"/>
                  <a:gd name="connsiteX22" fmla="*/ 504632 w 1716011"/>
                  <a:gd name="connsiteY22" fmla="*/ 325125 h 1827380"/>
                  <a:gd name="connsiteX23" fmla="*/ 521566 w 1716011"/>
                  <a:gd name="connsiteY23" fmla="*/ 346291 h 1827380"/>
                  <a:gd name="connsiteX24" fmla="*/ 568132 w 1716011"/>
                  <a:gd name="connsiteY24" fmla="*/ 358991 h 1827380"/>
                  <a:gd name="connsiteX25" fmla="*/ 606232 w 1716011"/>
                  <a:gd name="connsiteY25" fmla="*/ 388625 h 1827380"/>
                  <a:gd name="connsiteX26" fmla="*/ 606232 w 1716011"/>
                  <a:gd name="connsiteY26" fmla="*/ 422491 h 1827380"/>
                  <a:gd name="connsiteX27" fmla="*/ 337651 w 1716011"/>
                  <a:gd name="connsiteY27" fmla="*/ 1343627 h 1827380"/>
                  <a:gd name="connsiteX28" fmla="*/ 0 w 1716011"/>
                  <a:gd name="connsiteY28" fmla="*/ 0 h 1827380"/>
                  <a:gd name="connsiteX0" fmla="*/ 6462 w 1722473"/>
                  <a:gd name="connsiteY0" fmla="*/ 0 h 1827380"/>
                  <a:gd name="connsiteX1" fmla="*/ 642328 w 1722473"/>
                  <a:gd name="connsiteY1" fmla="*/ 295491 h 1827380"/>
                  <a:gd name="connsiteX2" fmla="*/ 646561 w 1722473"/>
                  <a:gd name="connsiteY2" fmla="*/ 473291 h 1827380"/>
                  <a:gd name="connsiteX3" fmla="*/ 211807 w 1722473"/>
                  <a:gd name="connsiteY3" fmla="*/ 1243422 h 1827380"/>
                  <a:gd name="connsiteX4" fmla="*/ 412699 w 1722473"/>
                  <a:gd name="connsiteY4" fmla="*/ 1681981 h 1827380"/>
                  <a:gd name="connsiteX5" fmla="*/ 949920 w 1722473"/>
                  <a:gd name="connsiteY5" fmla="*/ 1822029 h 1827380"/>
                  <a:gd name="connsiteX6" fmla="*/ 1554875 w 1722473"/>
                  <a:gd name="connsiteY6" fmla="*/ 1814766 h 1827380"/>
                  <a:gd name="connsiteX7" fmla="*/ 1111214 w 1722473"/>
                  <a:gd name="connsiteY7" fmla="*/ 1198478 h 1827380"/>
                  <a:gd name="connsiteX8" fmla="*/ 1662561 w 1722473"/>
                  <a:gd name="connsiteY8" fmla="*/ 1129458 h 1827380"/>
                  <a:gd name="connsiteX9" fmla="*/ 1721828 w 1722473"/>
                  <a:gd name="connsiteY9" fmla="*/ 663791 h 1827380"/>
                  <a:gd name="connsiteX10" fmla="*/ 1696428 w 1722473"/>
                  <a:gd name="connsiteY10" fmla="*/ 485991 h 1827380"/>
                  <a:gd name="connsiteX11" fmla="*/ 1524449 w 1722473"/>
                  <a:gd name="connsiteY11" fmla="*/ 198534 h 1827380"/>
                  <a:gd name="connsiteX12" fmla="*/ 1366478 w 1722473"/>
                  <a:gd name="connsiteY12" fmla="*/ 895699 h 1827380"/>
                  <a:gd name="connsiteX13" fmla="*/ 1328612 w 1722473"/>
                  <a:gd name="connsiteY13" fmla="*/ 282249 h 1827380"/>
                  <a:gd name="connsiteX14" fmla="*/ 1268861 w 1722473"/>
                  <a:gd name="connsiteY14" fmla="*/ 583358 h 1827380"/>
                  <a:gd name="connsiteX15" fmla="*/ 893167 w 1722473"/>
                  <a:gd name="connsiteY15" fmla="*/ 809313 h 1827380"/>
                  <a:gd name="connsiteX16" fmla="*/ 748161 w 1722473"/>
                  <a:gd name="connsiteY16" fmla="*/ 303958 h 1827380"/>
                  <a:gd name="connsiteX17" fmla="*/ 655028 w 1722473"/>
                  <a:gd name="connsiteY17" fmla="*/ 138858 h 1827380"/>
                  <a:gd name="connsiteX18" fmla="*/ 608461 w 1722473"/>
                  <a:gd name="connsiteY18" fmla="*/ 134625 h 1827380"/>
                  <a:gd name="connsiteX19" fmla="*/ 477228 w 1722473"/>
                  <a:gd name="connsiteY19" fmla="*/ 198125 h 1827380"/>
                  <a:gd name="connsiteX20" fmla="*/ 456061 w 1722473"/>
                  <a:gd name="connsiteY20" fmla="*/ 244691 h 1827380"/>
                  <a:gd name="connsiteX21" fmla="*/ 22 w 1722473"/>
                  <a:gd name="connsiteY21" fmla="*/ 824008 h 1827380"/>
                  <a:gd name="connsiteX22" fmla="*/ 511094 w 1722473"/>
                  <a:gd name="connsiteY22" fmla="*/ 325125 h 1827380"/>
                  <a:gd name="connsiteX23" fmla="*/ 528028 w 1722473"/>
                  <a:gd name="connsiteY23" fmla="*/ 346291 h 1827380"/>
                  <a:gd name="connsiteX24" fmla="*/ 574594 w 1722473"/>
                  <a:gd name="connsiteY24" fmla="*/ 358991 h 1827380"/>
                  <a:gd name="connsiteX25" fmla="*/ 612694 w 1722473"/>
                  <a:gd name="connsiteY25" fmla="*/ 388625 h 1827380"/>
                  <a:gd name="connsiteX26" fmla="*/ 612694 w 1722473"/>
                  <a:gd name="connsiteY26" fmla="*/ 422491 h 1827380"/>
                  <a:gd name="connsiteX27" fmla="*/ 344113 w 1722473"/>
                  <a:gd name="connsiteY27" fmla="*/ 1343627 h 1827380"/>
                  <a:gd name="connsiteX28" fmla="*/ 6462 w 1722473"/>
                  <a:gd name="connsiteY28" fmla="*/ 0 h 1827380"/>
                  <a:gd name="connsiteX0" fmla="*/ 6462 w 1722473"/>
                  <a:gd name="connsiteY0" fmla="*/ 0 h 1827380"/>
                  <a:gd name="connsiteX1" fmla="*/ 642328 w 1722473"/>
                  <a:gd name="connsiteY1" fmla="*/ 295491 h 1827380"/>
                  <a:gd name="connsiteX2" fmla="*/ 646561 w 1722473"/>
                  <a:gd name="connsiteY2" fmla="*/ 473291 h 1827380"/>
                  <a:gd name="connsiteX3" fmla="*/ 211807 w 1722473"/>
                  <a:gd name="connsiteY3" fmla="*/ 1243422 h 1827380"/>
                  <a:gd name="connsiteX4" fmla="*/ 412699 w 1722473"/>
                  <a:gd name="connsiteY4" fmla="*/ 1681981 h 1827380"/>
                  <a:gd name="connsiteX5" fmla="*/ 949920 w 1722473"/>
                  <a:gd name="connsiteY5" fmla="*/ 1822029 h 1827380"/>
                  <a:gd name="connsiteX6" fmla="*/ 1554875 w 1722473"/>
                  <a:gd name="connsiteY6" fmla="*/ 1814766 h 1827380"/>
                  <a:gd name="connsiteX7" fmla="*/ 1111214 w 1722473"/>
                  <a:gd name="connsiteY7" fmla="*/ 1198478 h 1827380"/>
                  <a:gd name="connsiteX8" fmla="*/ 1662561 w 1722473"/>
                  <a:gd name="connsiteY8" fmla="*/ 1129458 h 1827380"/>
                  <a:gd name="connsiteX9" fmla="*/ 1721828 w 1722473"/>
                  <a:gd name="connsiteY9" fmla="*/ 663791 h 1827380"/>
                  <a:gd name="connsiteX10" fmla="*/ 1696428 w 1722473"/>
                  <a:gd name="connsiteY10" fmla="*/ 485991 h 1827380"/>
                  <a:gd name="connsiteX11" fmla="*/ 1524449 w 1722473"/>
                  <a:gd name="connsiteY11" fmla="*/ 198534 h 1827380"/>
                  <a:gd name="connsiteX12" fmla="*/ 1366478 w 1722473"/>
                  <a:gd name="connsiteY12" fmla="*/ 895699 h 1827380"/>
                  <a:gd name="connsiteX13" fmla="*/ 1328612 w 1722473"/>
                  <a:gd name="connsiteY13" fmla="*/ 282249 h 1827380"/>
                  <a:gd name="connsiteX14" fmla="*/ 1268861 w 1722473"/>
                  <a:gd name="connsiteY14" fmla="*/ 583358 h 1827380"/>
                  <a:gd name="connsiteX15" fmla="*/ 893167 w 1722473"/>
                  <a:gd name="connsiteY15" fmla="*/ 809313 h 1827380"/>
                  <a:gd name="connsiteX16" fmla="*/ 748161 w 1722473"/>
                  <a:gd name="connsiteY16" fmla="*/ 303958 h 1827380"/>
                  <a:gd name="connsiteX17" fmla="*/ 655028 w 1722473"/>
                  <a:gd name="connsiteY17" fmla="*/ 138858 h 1827380"/>
                  <a:gd name="connsiteX18" fmla="*/ 597819 w 1722473"/>
                  <a:gd name="connsiteY18" fmla="*/ 26278 h 1827380"/>
                  <a:gd name="connsiteX19" fmla="*/ 477228 w 1722473"/>
                  <a:gd name="connsiteY19" fmla="*/ 198125 h 1827380"/>
                  <a:gd name="connsiteX20" fmla="*/ 456061 w 1722473"/>
                  <a:gd name="connsiteY20" fmla="*/ 244691 h 1827380"/>
                  <a:gd name="connsiteX21" fmla="*/ 22 w 1722473"/>
                  <a:gd name="connsiteY21" fmla="*/ 824008 h 1827380"/>
                  <a:gd name="connsiteX22" fmla="*/ 511094 w 1722473"/>
                  <a:gd name="connsiteY22" fmla="*/ 325125 h 1827380"/>
                  <a:gd name="connsiteX23" fmla="*/ 528028 w 1722473"/>
                  <a:gd name="connsiteY23" fmla="*/ 346291 h 1827380"/>
                  <a:gd name="connsiteX24" fmla="*/ 574594 w 1722473"/>
                  <a:gd name="connsiteY24" fmla="*/ 358991 h 1827380"/>
                  <a:gd name="connsiteX25" fmla="*/ 612694 w 1722473"/>
                  <a:gd name="connsiteY25" fmla="*/ 388625 h 1827380"/>
                  <a:gd name="connsiteX26" fmla="*/ 612694 w 1722473"/>
                  <a:gd name="connsiteY26" fmla="*/ 422491 h 1827380"/>
                  <a:gd name="connsiteX27" fmla="*/ 344113 w 1722473"/>
                  <a:gd name="connsiteY27" fmla="*/ 1343627 h 1827380"/>
                  <a:gd name="connsiteX28" fmla="*/ 6462 w 1722473"/>
                  <a:gd name="connsiteY28" fmla="*/ 0 h 1827380"/>
                  <a:gd name="connsiteX0" fmla="*/ 6462 w 1722473"/>
                  <a:gd name="connsiteY0" fmla="*/ 0 h 1827380"/>
                  <a:gd name="connsiteX1" fmla="*/ 642328 w 1722473"/>
                  <a:gd name="connsiteY1" fmla="*/ 295491 h 1827380"/>
                  <a:gd name="connsiteX2" fmla="*/ 646561 w 1722473"/>
                  <a:gd name="connsiteY2" fmla="*/ 473291 h 1827380"/>
                  <a:gd name="connsiteX3" fmla="*/ 211807 w 1722473"/>
                  <a:gd name="connsiteY3" fmla="*/ 1243422 h 1827380"/>
                  <a:gd name="connsiteX4" fmla="*/ 412699 w 1722473"/>
                  <a:gd name="connsiteY4" fmla="*/ 1681981 h 1827380"/>
                  <a:gd name="connsiteX5" fmla="*/ 949920 w 1722473"/>
                  <a:gd name="connsiteY5" fmla="*/ 1822029 h 1827380"/>
                  <a:gd name="connsiteX6" fmla="*/ 1554875 w 1722473"/>
                  <a:gd name="connsiteY6" fmla="*/ 1814766 h 1827380"/>
                  <a:gd name="connsiteX7" fmla="*/ 1386809 w 1722473"/>
                  <a:gd name="connsiteY7" fmla="*/ 545661 h 1827380"/>
                  <a:gd name="connsiteX8" fmla="*/ 1662561 w 1722473"/>
                  <a:gd name="connsiteY8" fmla="*/ 1129458 h 1827380"/>
                  <a:gd name="connsiteX9" fmla="*/ 1721828 w 1722473"/>
                  <a:gd name="connsiteY9" fmla="*/ 663791 h 1827380"/>
                  <a:gd name="connsiteX10" fmla="*/ 1696428 w 1722473"/>
                  <a:gd name="connsiteY10" fmla="*/ 485991 h 1827380"/>
                  <a:gd name="connsiteX11" fmla="*/ 1524449 w 1722473"/>
                  <a:gd name="connsiteY11" fmla="*/ 198534 h 1827380"/>
                  <a:gd name="connsiteX12" fmla="*/ 1366478 w 1722473"/>
                  <a:gd name="connsiteY12" fmla="*/ 895699 h 1827380"/>
                  <a:gd name="connsiteX13" fmla="*/ 1328612 w 1722473"/>
                  <a:gd name="connsiteY13" fmla="*/ 282249 h 1827380"/>
                  <a:gd name="connsiteX14" fmla="*/ 1268861 w 1722473"/>
                  <a:gd name="connsiteY14" fmla="*/ 583358 h 1827380"/>
                  <a:gd name="connsiteX15" fmla="*/ 893167 w 1722473"/>
                  <a:gd name="connsiteY15" fmla="*/ 809313 h 1827380"/>
                  <a:gd name="connsiteX16" fmla="*/ 748161 w 1722473"/>
                  <a:gd name="connsiteY16" fmla="*/ 303958 h 1827380"/>
                  <a:gd name="connsiteX17" fmla="*/ 655028 w 1722473"/>
                  <a:gd name="connsiteY17" fmla="*/ 138858 h 1827380"/>
                  <a:gd name="connsiteX18" fmla="*/ 597819 w 1722473"/>
                  <a:gd name="connsiteY18" fmla="*/ 26278 h 1827380"/>
                  <a:gd name="connsiteX19" fmla="*/ 477228 w 1722473"/>
                  <a:gd name="connsiteY19" fmla="*/ 198125 h 1827380"/>
                  <a:gd name="connsiteX20" fmla="*/ 456061 w 1722473"/>
                  <a:gd name="connsiteY20" fmla="*/ 244691 h 1827380"/>
                  <a:gd name="connsiteX21" fmla="*/ 22 w 1722473"/>
                  <a:gd name="connsiteY21" fmla="*/ 824008 h 1827380"/>
                  <a:gd name="connsiteX22" fmla="*/ 511094 w 1722473"/>
                  <a:gd name="connsiteY22" fmla="*/ 325125 h 1827380"/>
                  <a:gd name="connsiteX23" fmla="*/ 528028 w 1722473"/>
                  <a:gd name="connsiteY23" fmla="*/ 346291 h 1827380"/>
                  <a:gd name="connsiteX24" fmla="*/ 574594 w 1722473"/>
                  <a:gd name="connsiteY24" fmla="*/ 358991 h 1827380"/>
                  <a:gd name="connsiteX25" fmla="*/ 612694 w 1722473"/>
                  <a:gd name="connsiteY25" fmla="*/ 388625 h 1827380"/>
                  <a:gd name="connsiteX26" fmla="*/ 612694 w 1722473"/>
                  <a:gd name="connsiteY26" fmla="*/ 422491 h 1827380"/>
                  <a:gd name="connsiteX27" fmla="*/ 344113 w 1722473"/>
                  <a:gd name="connsiteY27" fmla="*/ 1343627 h 1827380"/>
                  <a:gd name="connsiteX28" fmla="*/ 6462 w 1722473"/>
                  <a:gd name="connsiteY28" fmla="*/ 0 h 1827380"/>
                  <a:gd name="connsiteX0" fmla="*/ 6462 w 1722473"/>
                  <a:gd name="connsiteY0" fmla="*/ 0 h 1847483"/>
                  <a:gd name="connsiteX1" fmla="*/ 642328 w 1722473"/>
                  <a:gd name="connsiteY1" fmla="*/ 295491 h 1847483"/>
                  <a:gd name="connsiteX2" fmla="*/ 646561 w 1722473"/>
                  <a:gd name="connsiteY2" fmla="*/ 473291 h 1847483"/>
                  <a:gd name="connsiteX3" fmla="*/ 211807 w 1722473"/>
                  <a:gd name="connsiteY3" fmla="*/ 1243422 h 1847483"/>
                  <a:gd name="connsiteX4" fmla="*/ 412699 w 1722473"/>
                  <a:gd name="connsiteY4" fmla="*/ 1681981 h 1847483"/>
                  <a:gd name="connsiteX5" fmla="*/ 949920 w 1722473"/>
                  <a:gd name="connsiteY5" fmla="*/ 1822029 h 1847483"/>
                  <a:gd name="connsiteX6" fmla="*/ 1329334 w 1722473"/>
                  <a:gd name="connsiteY6" fmla="*/ 1205697 h 1847483"/>
                  <a:gd name="connsiteX7" fmla="*/ 1386809 w 1722473"/>
                  <a:gd name="connsiteY7" fmla="*/ 545661 h 1847483"/>
                  <a:gd name="connsiteX8" fmla="*/ 1662561 w 1722473"/>
                  <a:gd name="connsiteY8" fmla="*/ 1129458 h 1847483"/>
                  <a:gd name="connsiteX9" fmla="*/ 1721828 w 1722473"/>
                  <a:gd name="connsiteY9" fmla="*/ 663791 h 1847483"/>
                  <a:gd name="connsiteX10" fmla="*/ 1696428 w 1722473"/>
                  <a:gd name="connsiteY10" fmla="*/ 485991 h 1847483"/>
                  <a:gd name="connsiteX11" fmla="*/ 1524449 w 1722473"/>
                  <a:gd name="connsiteY11" fmla="*/ 198534 h 1847483"/>
                  <a:gd name="connsiteX12" fmla="*/ 1366478 w 1722473"/>
                  <a:gd name="connsiteY12" fmla="*/ 895699 h 1847483"/>
                  <a:gd name="connsiteX13" fmla="*/ 1328612 w 1722473"/>
                  <a:gd name="connsiteY13" fmla="*/ 282249 h 1847483"/>
                  <a:gd name="connsiteX14" fmla="*/ 1268861 w 1722473"/>
                  <a:gd name="connsiteY14" fmla="*/ 583358 h 1847483"/>
                  <a:gd name="connsiteX15" fmla="*/ 893167 w 1722473"/>
                  <a:gd name="connsiteY15" fmla="*/ 809313 h 1847483"/>
                  <a:gd name="connsiteX16" fmla="*/ 748161 w 1722473"/>
                  <a:gd name="connsiteY16" fmla="*/ 303958 h 1847483"/>
                  <a:gd name="connsiteX17" fmla="*/ 655028 w 1722473"/>
                  <a:gd name="connsiteY17" fmla="*/ 138858 h 1847483"/>
                  <a:gd name="connsiteX18" fmla="*/ 597819 w 1722473"/>
                  <a:gd name="connsiteY18" fmla="*/ 26278 h 1847483"/>
                  <a:gd name="connsiteX19" fmla="*/ 477228 w 1722473"/>
                  <a:gd name="connsiteY19" fmla="*/ 198125 h 1847483"/>
                  <a:gd name="connsiteX20" fmla="*/ 456061 w 1722473"/>
                  <a:gd name="connsiteY20" fmla="*/ 244691 h 1847483"/>
                  <a:gd name="connsiteX21" fmla="*/ 22 w 1722473"/>
                  <a:gd name="connsiteY21" fmla="*/ 824008 h 1847483"/>
                  <a:gd name="connsiteX22" fmla="*/ 511094 w 1722473"/>
                  <a:gd name="connsiteY22" fmla="*/ 325125 h 1847483"/>
                  <a:gd name="connsiteX23" fmla="*/ 528028 w 1722473"/>
                  <a:gd name="connsiteY23" fmla="*/ 346291 h 1847483"/>
                  <a:gd name="connsiteX24" fmla="*/ 574594 w 1722473"/>
                  <a:gd name="connsiteY24" fmla="*/ 358991 h 1847483"/>
                  <a:gd name="connsiteX25" fmla="*/ 612694 w 1722473"/>
                  <a:gd name="connsiteY25" fmla="*/ 388625 h 1847483"/>
                  <a:gd name="connsiteX26" fmla="*/ 612694 w 1722473"/>
                  <a:gd name="connsiteY26" fmla="*/ 422491 h 1847483"/>
                  <a:gd name="connsiteX27" fmla="*/ 344113 w 1722473"/>
                  <a:gd name="connsiteY27" fmla="*/ 1343627 h 1847483"/>
                  <a:gd name="connsiteX28" fmla="*/ 6462 w 1722473"/>
                  <a:gd name="connsiteY28" fmla="*/ 0 h 1847483"/>
                  <a:gd name="connsiteX0" fmla="*/ 6462 w 1722473"/>
                  <a:gd name="connsiteY0" fmla="*/ 0 h 1847483"/>
                  <a:gd name="connsiteX1" fmla="*/ 642328 w 1722473"/>
                  <a:gd name="connsiteY1" fmla="*/ 295491 h 1847483"/>
                  <a:gd name="connsiteX2" fmla="*/ 646561 w 1722473"/>
                  <a:gd name="connsiteY2" fmla="*/ 473291 h 1847483"/>
                  <a:gd name="connsiteX3" fmla="*/ 211807 w 1722473"/>
                  <a:gd name="connsiteY3" fmla="*/ 1243422 h 1847483"/>
                  <a:gd name="connsiteX4" fmla="*/ 412699 w 1722473"/>
                  <a:gd name="connsiteY4" fmla="*/ 1681981 h 1847483"/>
                  <a:gd name="connsiteX5" fmla="*/ 949920 w 1722473"/>
                  <a:gd name="connsiteY5" fmla="*/ 1822029 h 1847483"/>
                  <a:gd name="connsiteX6" fmla="*/ 1329334 w 1722473"/>
                  <a:gd name="connsiteY6" fmla="*/ 1205697 h 1847483"/>
                  <a:gd name="connsiteX7" fmla="*/ 1386809 w 1722473"/>
                  <a:gd name="connsiteY7" fmla="*/ 545661 h 1847483"/>
                  <a:gd name="connsiteX8" fmla="*/ 1662561 w 1722473"/>
                  <a:gd name="connsiteY8" fmla="*/ 1129458 h 1847483"/>
                  <a:gd name="connsiteX9" fmla="*/ 1721828 w 1722473"/>
                  <a:gd name="connsiteY9" fmla="*/ 663791 h 1847483"/>
                  <a:gd name="connsiteX10" fmla="*/ 1696428 w 1722473"/>
                  <a:gd name="connsiteY10" fmla="*/ 485991 h 1847483"/>
                  <a:gd name="connsiteX11" fmla="*/ 1524449 w 1722473"/>
                  <a:gd name="connsiteY11" fmla="*/ 198534 h 1847483"/>
                  <a:gd name="connsiteX12" fmla="*/ 1366478 w 1722473"/>
                  <a:gd name="connsiteY12" fmla="*/ 895699 h 1847483"/>
                  <a:gd name="connsiteX13" fmla="*/ 1328612 w 1722473"/>
                  <a:gd name="connsiteY13" fmla="*/ 282249 h 1847483"/>
                  <a:gd name="connsiteX14" fmla="*/ 1268861 w 1722473"/>
                  <a:gd name="connsiteY14" fmla="*/ 583358 h 1847483"/>
                  <a:gd name="connsiteX15" fmla="*/ 1172936 w 1722473"/>
                  <a:gd name="connsiteY15" fmla="*/ 396115 h 1847483"/>
                  <a:gd name="connsiteX16" fmla="*/ 748161 w 1722473"/>
                  <a:gd name="connsiteY16" fmla="*/ 303958 h 1847483"/>
                  <a:gd name="connsiteX17" fmla="*/ 655028 w 1722473"/>
                  <a:gd name="connsiteY17" fmla="*/ 138858 h 1847483"/>
                  <a:gd name="connsiteX18" fmla="*/ 597819 w 1722473"/>
                  <a:gd name="connsiteY18" fmla="*/ 26278 h 1847483"/>
                  <a:gd name="connsiteX19" fmla="*/ 477228 w 1722473"/>
                  <a:gd name="connsiteY19" fmla="*/ 198125 h 1847483"/>
                  <a:gd name="connsiteX20" fmla="*/ 456061 w 1722473"/>
                  <a:gd name="connsiteY20" fmla="*/ 244691 h 1847483"/>
                  <a:gd name="connsiteX21" fmla="*/ 22 w 1722473"/>
                  <a:gd name="connsiteY21" fmla="*/ 824008 h 1847483"/>
                  <a:gd name="connsiteX22" fmla="*/ 511094 w 1722473"/>
                  <a:gd name="connsiteY22" fmla="*/ 325125 h 1847483"/>
                  <a:gd name="connsiteX23" fmla="*/ 528028 w 1722473"/>
                  <a:gd name="connsiteY23" fmla="*/ 346291 h 1847483"/>
                  <a:gd name="connsiteX24" fmla="*/ 574594 w 1722473"/>
                  <a:gd name="connsiteY24" fmla="*/ 358991 h 1847483"/>
                  <a:gd name="connsiteX25" fmla="*/ 612694 w 1722473"/>
                  <a:gd name="connsiteY25" fmla="*/ 388625 h 1847483"/>
                  <a:gd name="connsiteX26" fmla="*/ 612694 w 1722473"/>
                  <a:gd name="connsiteY26" fmla="*/ 422491 h 1847483"/>
                  <a:gd name="connsiteX27" fmla="*/ 344113 w 1722473"/>
                  <a:gd name="connsiteY27" fmla="*/ 1343627 h 1847483"/>
                  <a:gd name="connsiteX28" fmla="*/ 6462 w 1722473"/>
                  <a:gd name="connsiteY28" fmla="*/ 0 h 1847483"/>
                  <a:gd name="connsiteX0" fmla="*/ 6462 w 1696578"/>
                  <a:gd name="connsiteY0" fmla="*/ 0 h 1847483"/>
                  <a:gd name="connsiteX1" fmla="*/ 642328 w 1696578"/>
                  <a:gd name="connsiteY1" fmla="*/ 295491 h 1847483"/>
                  <a:gd name="connsiteX2" fmla="*/ 646561 w 1696578"/>
                  <a:gd name="connsiteY2" fmla="*/ 473291 h 1847483"/>
                  <a:gd name="connsiteX3" fmla="*/ 211807 w 1696578"/>
                  <a:gd name="connsiteY3" fmla="*/ 1243422 h 1847483"/>
                  <a:gd name="connsiteX4" fmla="*/ 412699 w 1696578"/>
                  <a:gd name="connsiteY4" fmla="*/ 1681981 h 1847483"/>
                  <a:gd name="connsiteX5" fmla="*/ 949920 w 1696578"/>
                  <a:gd name="connsiteY5" fmla="*/ 1822029 h 1847483"/>
                  <a:gd name="connsiteX6" fmla="*/ 1329334 w 1696578"/>
                  <a:gd name="connsiteY6" fmla="*/ 1205697 h 1847483"/>
                  <a:gd name="connsiteX7" fmla="*/ 1386809 w 1696578"/>
                  <a:gd name="connsiteY7" fmla="*/ 545661 h 1847483"/>
                  <a:gd name="connsiteX8" fmla="*/ 1662561 w 1696578"/>
                  <a:gd name="connsiteY8" fmla="*/ 1129458 h 1847483"/>
                  <a:gd name="connsiteX9" fmla="*/ 1357266 w 1696578"/>
                  <a:gd name="connsiteY9" fmla="*/ 120764 h 1847483"/>
                  <a:gd name="connsiteX10" fmla="*/ 1696428 w 1696578"/>
                  <a:gd name="connsiteY10" fmla="*/ 485991 h 1847483"/>
                  <a:gd name="connsiteX11" fmla="*/ 1524449 w 1696578"/>
                  <a:gd name="connsiteY11" fmla="*/ 198534 h 1847483"/>
                  <a:gd name="connsiteX12" fmla="*/ 1366478 w 1696578"/>
                  <a:gd name="connsiteY12" fmla="*/ 895699 h 1847483"/>
                  <a:gd name="connsiteX13" fmla="*/ 1328612 w 1696578"/>
                  <a:gd name="connsiteY13" fmla="*/ 282249 h 1847483"/>
                  <a:gd name="connsiteX14" fmla="*/ 1268861 w 1696578"/>
                  <a:gd name="connsiteY14" fmla="*/ 583358 h 1847483"/>
                  <a:gd name="connsiteX15" fmla="*/ 1172936 w 1696578"/>
                  <a:gd name="connsiteY15" fmla="*/ 396115 h 1847483"/>
                  <a:gd name="connsiteX16" fmla="*/ 748161 w 1696578"/>
                  <a:gd name="connsiteY16" fmla="*/ 303958 h 1847483"/>
                  <a:gd name="connsiteX17" fmla="*/ 655028 w 1696578"/>
                  <a:gd name="connsiteY17" fmla="*/ 138858 h 1847483"/>
                  <a:gd name="connsiteX18" fmla="*/ 597819 w 1696578"/>
                  <a:gd name="connsiteY18" fmla="*/ 26278 h 1847483"/>
                  <a:gd name="connsiteX19" fmla="*/ 477228 w 1696578"/>
                  <a:gd name="connsiteY19" fmla="*/ 198125 h 1847483"/>
                  <a:gd name="connsiteX20" fmla="*/ 456061 w 1696578"/>
                  <a:gd name="connsiteY20" fmla="*/ 244691 h 1847483"/>
                  <a:gd name="connsiteX21" fmla="*/ 22 w 1696578"/>
                  <a:gd name="connsiteY21" fmla="*/ 824008 h 1847483"/>
                  <a:gd name="connsiteX22" fmla="*/ 511094 w 1696578"/>
                  <a:gd name="connsiteY22" fmla="*/ 325125 h 1847483"/>
                  <a:gd name="connsiteX23" fmla="*/ 528028 w 1696578"/>
                  <a:gd name="connsiteY23" fmla="*/ 346291 h 1847483"/>
                  <a:gd name="connsiteX24" fmla="*/ 574594 w 1696578"/>
                  <a:gd name="connsiteY24" fmla="*/ 358991 h 1847483"/>
                  <a:gd name="connsiteX25" fmla="*/ 612694 w 1696578"/>
                  <a:gd name="connsiteY25" fmla="*/ 388625 h 1847483"/>
                  <a:gd name="connsiteX26" fmla="*/ 612694 w 1696578"/>
                  <a:gd name="connsiteY26" fmla="*/ 422491 h 1847483"/>
                  <a:gd name="connsiteX27" fmla="*/ 344113 w 1696578"/>
                  <a:gd name="connsiteY27" fmla="*/ 1343627 h 1847483"/>
                  <a:gd name="connsiteX28" fmla="*/ 6462 w 1696578"/>
                  <a:gd name="connsiteY28" fmla="*/ 0 h 1847483"/>
                  <a:gd name="connsiteX0" fmla="*/ 6462 w 1696680"/>
                  <a:gd name="connsiteY0" fmla="*/ 0 h 1847483"/>
                  <a:gd name="connsiteX1" fmla="*/ 642328 w 1696680"/>
                  <a:gd name="connsiteY1" fmla="*/ 295491 h 1847483"/>
                  <a:gd name="connsiteX2" fmla="*/ 646561 w 1696680"/>
                  <a:gd name="connsiteY2" fmla="*/ 473291 h 1847483"/>
                  <a:gd name="connsiteX3" fmla="*/ 211807 w 1696680"/>
                  <a:gd name="connsiteY3" fmla="*/ 1243422 h 1847483"/>
                  <a:gd name="connsiteX4" fmla="*/ 412699 w 1696680"/>
                  <a:gd name="connsiteY4" fmla="*/ 1681981 h 1847483"/>
                  <a:gd name="connsiteX5" fmla="*/ 949920 w 1696680"/>
                  <a:gd name="connsiteY5" fmla="*/ 1822029 h 1847483"/>
                  <a:gd name="connsiteX6" fmla="*/ 1329334 w 1696680"/>
                  <a:gd name="connsiteY6" fmla="*/ 1205697 h 1847483"/>
                  <a:gd name="connsiteX7" fmla="*/ 1386809 w 1696680"/>
                  <a:gd name="connsiteY7" fmla="*/ 545661 h 1847483"/>
                  <a:gd name="connsiteX8" fmla="*/ 848312 w 1696680"/>
                  <a:gd name="connsiteY8" fmla="*/ 173025 h 1847483"/>
                  <a:gd name="connsiteX9" fmla="*/ 1357266 w 1696680"/>
                  <a:gd name="connsiteY9" fmla="*/ 120764 h 1847483"/>
                  <a:gd name="connsiteX10" fmla="*/ 1696428 w 1696680"/>
                  <a:gd name="connsiteY10" fmla="*/ 485991 h 1847483"/>
                  <a:gd name="connsiteX11" fmla="*/ 1524449 w 1696680"/>
                  <a:gd name="connsiteY11" fmla="*/ 198534 h 1847483"/>
                  <a:gd name="connsiteX12" fmla="*/ 1366478 w 1696680"/>
                  <a:gd name="connsiteY12" fmla="*/ 895699 h 1847483"/>
                  <a:gd name="connsiteX13" fmla="*/ 1328612 w 1696680"/>
                  <a:gd name="connsiteY13" fmla="*/ 282249 h 1847483"/>
                  <a:gd name="connsiteX14" fmla="*/ 1268861 w 1696680"/>
                  <a:gd name="connsiteY14" fmla="*/ 583358 h 1847483"/>
                  <a:gd name="connsiteX15" fmla="*/ 1172936 w 1696680"/>
                  <a:gd name="connsiteY15" fmla="*/ 396115 h 1847483"/>
                  <a:gd name="connsiteX16" fmla="*/ 748161 w 1696680"/>
                  <a:gd name="connsiteY16" fmla="*/ 303958 h 1847483"/>
                  <a:gd name="connsiteX17" fmla="*/ 655028 w 1696680"/>
                  <a:gd name="connsiteY17" fmla="*/ 138858 h 1847483"/>
                  <a:gd name="connsiteX18" fmla="*/ 597819 w 1696680"/>
                  <a:gd name="connsiteY18" fmla="*/ 26278 h 1847483"/>
                  <a:gd name="connsiteX19" fmla="*/ 477228 w 1696680"/>
                  <a:gd name="connsiteY19" fmla="*/ 198125 h 1847483"/>
                  <a:gd name="connsiteX20" fmla="*/ 456061 w 1696680"/>
                  <a:gd name="connsiteY20" fmla="*/ 244691 h 1847483"/>
                  <a:gd name="connsiteX21" fmla="*/ 22 w 1696680"/>
                  <a:gd name="connsiteY21" fmla="*/ 824008 h 1847483"/>
                  <a:gd name="connsiteX22" fmla="*/ 511094 w 1696680"/>
                  <a:gd name="connsiteY22" fmla="*/ 325125 h 1847483"/>
                  <a:gd name="connsiteX23" fmla="*/ 528028 w 1696680"/>
                  <a:gd name="connsiteY23" fmla="*/ 346291 h 1847483"/>
                  <a:gd name="connsiteX24" fmla="*/ 574594 w 1696680"/>
                  <a:gd name="connsiteY24" fmla="*/ 358991 h 1847483"/>
                  <a:gd name="connsiteX25" fmla="*/ 612694 w 1696680"/>
                  <a:gd name="connsiteY25" fmla="*/ 388625 h 1847483"/>
                  <a:gd name="connsiteX26" fmla="*/ 612694 w 1696680"/>
                  <a:gd name="connsiteY26" fmla="*/ 422491 h 1847483"/>
                  <a:gd name="connsiteX27" fmla="*/ 344113 w 1696680"/>
                  <a:gd name="connsiteY27" fmla="*/ 1343627 h 1847483"/>
                  <a:gd name="connsiteX28" fmla="*/ 6462 w 1696680"/>
                  <a:gd name="connsiteY28" fmla="*/ 0 h 1847483"/>
                  <a:gd name="connsiteX0" fmla="*/ 6462 w 1696680"/>
                  <a:gd name="connsiteY0" fmla="*/ 0 h 1732402"/>
                  <a:gd name="connsiteX1" fmla="*/ 642328 w 1696680"/>
                  <a:gd name="connsiteY1" fmla="*/ 295491 h 1732402"/>
                  <a:gd name="connsiteX2" fmla="*/ 646561 w 1696680"/>
                  <a:gd name="connsiteY2" fmla="*/ 473291 h 1732402"/>
                  <a:gd name="connsiteX3" fmla="*/ 211807 w 1696680"/>
                  <a:gd name="connsiteY3" fmla="*/ 1243422 h 1732402"/>
                  <a:gd name="connsiteX4" fmla="*/ 412699 w 1696680"/>
                  <a:gd name="connsiteY4" fmla="*/ 1681981 h 1732402"/>
                  <a:gd name="connsiteX5" fmla="*/ 871165 w 1696680"/>
                  <a:gd name="connsiteY5" fmla="*/ 1669677 h 1732402"/>
                  <a:gd name="connsiteX6" fmla="*/ 1329334 w 1696680"/>
                  <a:gd name="connsiteY6" fmla="*/ 1205697 h 1732402"/>
                  <a:gd name="connsiteX7" fmla="*/ 1386809 w 1696680"/>
                  <a:gd name="connsiteY7" fmla="*/ 545661 h 1732402"/>
                  <a:gd name="connsiteX8" fmla="*/ 848312 w 1696680"/>
                  <a:gd name="connsiteY8" fmla="*/ 173025 h 1732402"/>
                  <a:gd name="connsiteX9" fmla="*/ 1357266 w 1696680"/>
                  <a:gd name="connsiteY9" fmla="*/ 120764 h 1732402"/>
                  <a:gd name="connsiteX10" fmla="*/ 1696428 w 1696680"/>
                  <a:gd name="connsiteY10" fmla="*/ 485991 h 1732402"/>
                  <a:gd name="connsiteX11" fmla="*/ 1524449 w 1696680"/>
                  <a:gd name="connsiteY11" fmla="*/ 198534 h 1732402"/>
                  <a:gd name="connsiteX12" fmla="*/ 1366478 w 1696680"/>
                  <a:gd name="connsiteY12" fmla="*/ 895699 h 1732402"/>
                  <a:gd name="connsiteX13" fmla="*/ 1328612 w 1696680"/>
                  <a:gd name="connsiteY13" fmla="*/ 282249 h 1732402"/>
                  <a:gd name="connsiteX14" fmla="*/ 1268861 w 1696680"/>
                  <a:gd name="connsiteY14" fmla="*/ 583358 h 1732402"/>
                  <a:gd name="connsiteX15" fmla="*/ 1172936 w 1696680"/>
                  <a:gd name="connsiteY15" fmla="*/ 396115 h 1732402"/>
                  <a:gd name="connsiteX16" fmla="*/ 748161 w 1696680"/>
                  <a:gd name="connsiteY16" fmla="*/ 303958 h 1732402"/>
                  <a:gd name="connsiteX17" fmla="*/ 655028 w 1696680"/>
                  <a:gd name="connsiteY17" fmla="*/ 138858 h 1732402"/>
                  <a:gd name="connsiteX18" fmla="*/ 597819 w 1696680"/>
                  <a:gd name="connsiteY18" fmla="*/ 26278 h 1732402"/>
                  <a:gd name="connsiteX19" fmla="*/ 477228 w 1696680"/>
                  <a:gd name="connsiteY19" fmla="*/ 198125 h 1732402"/>
                  <a:gd name="connsiteX20" fmla="*/ 456061 w 1696680"/>
                  <a:gd name="connsiteY20" fmla="*/ 244691 h 1732402"/>
                  <a:gd name="connsiteX21" fmla="*/ 22 w 1696680"/>
                  <a:gd name="connsiteY21" fmla="*/ 824008 h 1732402"/>
                  <a:gd name="connsiteX22" fmla="*/ 511094 w 1696680"/>
                  <a:gd name="connsiteY22" fmla="*/ 325125 h 1732402"/>
                  <a:gd name="connsiteX23" fmla="*/ 528028 w 1696680"/>
                  <a:gd name="connsiteY23" fmla="*/ 346291 h 1732402"/>
                  <a:gd name="connsiteX24" fmla="*/ 574594 w 1696680"/>
                  <a:gd name="connsiteY24" fmla="*/ 358991 h 1732402"/>
                  <a:gd name="connsiteX25" fmla="*/ 612694 w 1696680"/>
                  <a:gd name="connsiteY25" fmla="*/ 388625 h 1732402"/>
                  <a:gd name="connsiteX26" fmla="*/ 612694 w 1696680"/>
                  <a:gd name="connsiteY26" fmla="*/ 422491 h 1732402"/>
                  <a:gd name="connsiteX27" fmla="*/ 344113 w 1696680"/>
                  <a:gd name="connsiteY27" fmla="*/ 1343627 h 1732402"/>
                  <a:gd name="connsiteX28" fmla="*/ 6462 w 1696680"/>
                  <a:gd name="connsiteY28" fmla="*/ 0 h 1732402"/>
                  <a:gd name="connsiteX0" fmla="*/ 6462 w 1696680"/>
                  <a:gd name="connsiteY0" fmla="*/ 0 h 1742267"/>
                  <a:gd name="connsiteX1" fmla="*/ 642328 w 1696680"/>
                  <a:gd name="connsiteY1" fmla="*/ 295491 h 1742267"/>
                  <a:gd name="connsiteX2" fmla="*/ 646561 w 1696680"/>
                  <a:gd name="connsiteY2" fmla="*/ 473291 h 1742267"/>
                  <a:gd name="connsiteX3" fmla="*/ 211807 w 1696680"/>
                  <a:gd name="connsiteY3" fmla="*/ 1243422 h 1742267"/>
                  <a:gd name="connsiteX4" fmla="*/ 412699 w 1696680"/>
                  <a:gd name="connsiteY4" fmla="*/ 1681981 h 1742267"/>
                  <a:gd name="connsiteX5" fmla="*/ 871165 w 1696680"/>
                  <a:gd name="connsiteY5" fmla="*/ 1669677 h 1742267"/>
                  <a:gd name="connsiteX6" fmla="*/ 1184585 w 1696680"/>
                  <a:gd name="connsiteY6" fmla="*/ 1046120 h 1742267"/>
                  <a:gd name="connsiteX7" fmla="*/ 1386809 w 1696680"/>
                  <a:gd name="connsiteY7" fmla="*/ 545661 h 1742267"/>
                  <a:gd name="connsiteX8" fmla="*/ 848312 w 1696680"/>
                  <a:gd name="connsiteY8" fmla="*/ 173025 h 1742267"/>
                  <a:gd name="connsiteX9" fmla="*/ 1357266 w 1696680"/>
                  <a:gd name="connsiteY9" fmla="*/ 120764 h 1742267"/>
                  <a:gd name="connsiteX10" fmla="*/ 1696428 w 1696680"/>
                  <a:gd name="connsiteY10" fmla="*/ 485991 h 1742267"/>
                  <a:gd name="connsiteX11" fmla="*/ 1524449 w 1696680"/>
                  <a:gd name="connsiteY11" fmla="*/ 198534 h 1742267"/>
                  <a:gd name="connsiteX12" fmla="*/ 1366478 w 1696680"/>
                  <a:gd name="connsiteY12" fmla="*/ 895699 h 1742267"/>
                  <a:gd name="connsiteX13" fmla="*/ 1328612 w 1696680"/>
                  <a:gd name="connsiteY13" fmla="*/ 282249 h 1742267"/>
                  <a:gd name="connsiteX14" fmla="*/ 1268861 w 1696680"/>
                  <a:gd name="connsiteY14" fmla="*/ 583358 h 1742267"/>
                  <a:gd name="connsiteX15" fmla="*/ 1172936 w 1696680"/>
                  <a:gd name="connsiteY15" fmla="*/ 396115 h 1742267"/>
                  <a:gd name="connsiteX16" fmla="*/ 748161 w 1696680"/>
                  <a:gd name="connsiteY16" fmla="*/ 303958 h 1742267"/>
                  <a:gd name="connsiteX17" fmla="*/ 655028 w 1696680"/>
                  <a:gd name="connsiteY17" fmla="*/ 138858 h 1742267"/>
                  <a:gd name="connsiteX18" fmla="*/ 597819 w 1696680"/>
                  <a:gd name="connsiteY18" fmla="*/ 26278 h 1742267"/>
                  <a:gd name="connsiteX19" fmla="*/ 477228 w 1696680"/>
                  <a:gd name="connsiteY19" fmla="*/ 198125 h 1742267"/>
                  <a:gd name="connsiteX20" fmla="*/ 456061 w 1696680"/>
                  <a:gd name="connsiteY20" fmla="*/ 244691 h 1742267"/>
                  <a:gd name="connsiteX21" fmla="*/ 22 w 1696680"/>
                  <a:gd name="connsiteY21" fmla="*/ 824008 h 1742267"/>
                  <a:gd name="connsiteX22" fmla="*/ 511094 w 1696680"/>
                  <a:gd name="connsiteY22" fmla="*/ 325125 h 1742267"/>
                  <a:gd name="connsiteX23" fmla="*/ 528028 w 1696680"/>
                  <a:gd name="connsiteY23" fmla="*/ 346291 h 1742267"/>
                  <a:gd name="connsiteX24" fmla="*/ 574594 w 1696680"/>
                  <a:gd name="connsiteY24" fmla="*/ 358991 h 1742267"/>
                  <a:gd name="connsiteX25" fmla="*/ 612694 w 1696680"/>
                  <a:gd name="connsiteY25" fmla="*/ 388625 h 1742267"/>
                  <a:gd name="connsiteX26" fmla="*/ 612694 w 1696680"/>
                  <a:gd name="connsiteY26" fmla="*/ 422491 h 1742267"/>
                  <a:gd name="connsiteX27" fmla="*/ 344113 w 1696680"/>
                  <a:gd name="connsiteY27" fmla="*/ 1343627 h 1742267"/>
                  <a:gd name="connsiteX28" fmla="*/ 6462 w 1696680"/>
                  <a:gd name="connsiteY28" fmla="*/ 0 h 1742267"/>
                  <a:gd name="connsiteX0" fmla="*/ 6462 w 1696680"/>
                  <a:gd name="connsiteY0" fmla="*/ 0 h 1738025"/>
                  <a:gd name="connsiteX1" fmla="*/ 642328 w 1696680"/>
                  <a:gd name="connsiteY1" fmla="*/ 295491 h 1738025"/>
                  <a:gd name="connsiteX2" fmla="*/ 646561 w 1696680"/>
                  <a:gd name="connsiteY2" fmla="*/ 473291 h 1738025"/>
                  <a:gd name="connsiteX3" fmla="*/ 211807 w 1696680"/>
                  <a:gd name="connsiteY3" fmla="*/ 1243422 h 1738025"/>
                  <a:gd name="connsiteX4" fmla="*/ 412699 w 1696680"/>
                  <a:gd name="connsiteY4" fmla="*/ 1681981 h 1738025"/>
                  <a:gd name="connsiteX5" fmla="*/ 871165 w 1696680"/>
                  <a:gd name="connsiteY5" fmla="*/ 1669677 h 1738025"/>
                  <a:gd name="connsiteX6" fmla="*/ 1210863 w 1696680"/>
                  <a:gd name="connsiteY6" fmla="*/ 1113097 h 1738025"/>
                  <a:gd name="connsiteX7" fmla="*/ 1386809 w 1696680"/>
                  <a:gd name="connsiteY7" fmla="*/ 545661 h 1738025"/>
                  <a:gd name="connsiteX8" fmla="*/ 848312 w 1696680"/>
                  <a:gd name="connsiteY8" fmla="*/ 173025 h 1738025"/>
                  <a:gd name="connsiteX9" fmla="*/ 1357266 w 1696680"/>
                  <a:gd name="connsiteY9" fmla="*/ 120764 h 1738025"/>
                  <a:gd name="connsiteX10" fmla="*/ 1696428 w 1696680"/>
                  <a:gd name="connsiteY10" fmla="*/ 485991 h 1738025"/>
                  <a:gd name="connsiteX11" fmla="*/ 1524449 w 1696680"/>
                  <a:gd name="connsiteY11" fmla="*/ 198534 h 1738025"/>
                  <a:gd name="connsiteX12" fmla="*/ 1366478 w 1696680"/>
                  <a:gd name="connsiteY12" fmla="*/ 895699 h 1738025"/>
                  <a:gd name="connsiteX13" fmla="*/ 1328612 w 1696680"/>
                  <a:gd name="connsiteY13" fmla="*/ 282249 h 1738025"/>
                  <a:gd name="connsiteX14" fmla="*/ 1268861 w 1696680"/>
                  <a:gd name="connsiteY14" fmla="*/ 583358 h 1738025"/>
                  <a:gd name="connsiteX15" fmla="*/ 1172936 w 1696680"/>
                  <a:gd name="connsiteY15" fmla="*/ 396115 h 1738025"/>
                  <a:gd name="connsiteX16" fmla="*/ 748161 w 1696680"/>
                  <a:gd name="connsiteY16" fmla="*/ 303958 h 1738025"/>
                  <a:gd name="connsiteX17" fmla="*/ 655028 w 1696680"/>
                  <a:gd name="connsiteY17" fmla="*/ 138858 h 1738025"/>
                  <a:gd name="connsiteX18" fmla="*/ 597819 w 1696680"/>
                  <a:gd name="connsiteY18" fmla="*/ 26278 h 1738025"/>
                  <a:gd name="connsiteX19" fmla="*/ 477228 w 1696680"/>
                  <a:gd name="connsiteY19" fmla="*/ 198125 h 1738025"/>
                  <a:gd name="connsiteX20" fmla="*/ 456061 w 1696680"/>
                  <a:gd name="connsiteY20" fmla="*/ 244691 h 1738025"/>
                  <a:gd name="connsiteX21" fmla="*/ 22 w 1696680"/>
                  <a:gd name="connsiteY21" fmla="*/ 824008 h 1738025"/>
                  <a:gd name="connsiteX22" fmla="*/ 511094 w 1696680"/>
                  <a:gd name="connsiteY22" fmla="*/ 325125 h 1738025"/>
                  <a:gd name="connsiteX23" fmla="*/ 528028 w 1696680"/>
                  <a:gd name="connsiteY23" fmla="*/ 346291 h 1738025"/>
                  <a:gd name="connsiteX24" fmla="*/ 574594 w 1696680"/>
                  <a:gd name="connsiteY24" fmla="*/ 358991 h 1738025"/>
                  <a:gd name="connsiteX25" fmla="*/ 612694 w 1696680"/>
                  <a:gd name="connsiteY25" fmla="*/ 388625 h 1738025"/>
                  <a:gd name="connsiteX26" fmla="*/ 612694 w 1696680"/>
                  <a:gd name="connsiteY26" fmla="*/ 422491 h 1738025"/>
                  <a:gd name="connsiteX27" fmla="*/ 344113 w 1696680"/>
                  <a:gd name="connsiteY27" fmla="*/ 1343627 h 1738025"/>
                  <a:gd name="connsiteX28" fmla="*/ 6462 w 1696680"/>
                  <a:gd name="connsiteY28" fmla="*/ 0 h 173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696680" h="1738025">
                    <a:moveTo>
                      <a:pt x="6462" y="0"/>
                    </a:moveTo>
                    <a:lnTo>
                      <a:pt x="642328" y="295491"/>
                    </a:lnTo>
                    <a:cubicBezTo>
                      <a:pt x="643739" y="354758"/>
                      <a:pt x="718315" y="315303"/>
                      <a:pt x="646561" y="473291"/>
                    </a:cubicBezTo>
                    <a:cubicBezTo>
                      <a:pt x="574808" y="631280"/>
                      <a:pt x="250784" y="1041974"/>
                      <a:pt x="211807" y="1243422"/>
                    </a:cubicBezTo>
                    <a:cubicBezTo>
                      <a:pt x="172830" y="1444870"/>
                      <a:pt x="302806" y="1610939"/>
                      <a:pt x="412699" y="1681981"/>
                    </a:cubicBezTo>
                    <a:cubicBezTo>
                      <a:pt x="522592" y="1753024"/>
                      <a:pt x="738138" y="1764491"/>
                      <a:pt x="871165" y="1669677"/>
                    </a:cubicBezTo>
                    <a:cubicBezTo>
                      <a:pt x="1004192" y="1574863"/>
                      <a:pt x="1094045" y="1087138"/>
                      <a:pt x="1210863" y="1113097"/>
                    </a:cubicBezTo>
                    <a:cubicBezTo>
                      <a:pt x="1324517" y="1074029"/>
                      <a:pt x="1447234" y="702340"/>
                      <a:pt x="1386809" y="545661"/>
                    </a:cubicBezTo>
                    <a:cubicBezTo>
                      <a:pt x="1326384" y="388982"/>
                      <a:pt x="821501" y="236525"/>
                      <a:pt x="848312" y="173025"/>
                    </a:cubicBezTo>
                    <a:cubicBezTo>
                      <a:pt x="865907" y="65988"/>
                      <a:pt x="1215913" y="68603"/>
                      <a:pt x="1357266" y="120764"/>
                    </a:cubicBezTo>
                    <a:cubicBezTo>
                      <a:pt x="1498619" y="172925"/>
                      <a:pt x="1704895" y="545258"/>
                      <a:pt x="1696428" y="485991"/>
                    </a:cubicBezTo>
                    <a:cubicBezTo>
                      <a:pt x="1671028" y="493047"/>
                      <a:pt x="1579441" y="130249"/>
                      <a:pt x="1524449" y="198534"/>
                    </a:cubicBezTo>
                    <a:cubicBezTo>
                      <a:pt x="1469457" y="266819"/>
                      <a:pt x="1399117" y="881747"/>
                      <a:pt x="1366478" y="895699"/>
                    </a:cubicBezTo>
                    <a:cubicBezTo>
                      <a:pt x="1333839" y="909651"/>
                      <a:pt x="1355423" y="276605"/>
                      <a:pt x="1328612" y="282249"/>
                    </a:cubicBezTo>
                    <a:lnTo>
                      <a:pt x="1268861" y="583358"/>
                    </a:lnTo>
                    <a:cubicBezTo>
                      <a:pt x="972014" y="487601"/>
                      <a:pt x="1381564" y="515330"/>
                      <a:pt x="1172936" y="396115"/>
                    </a:cubicBezTo>
                    <a:cubicBezTo>
                      <a:pt x="1157414" y="372126"/>
                      <a:pt x="834479" y="346834"/>
                      <a:pt x="748161" y="303958"/>
                    </a:cubicBezTo>
                    <a:cubicBezTo>
                      <a:pt x="661843" y="261082"/>
                      <a:pt x="680085" y="185138"/>
                      <a:pt x="655028" y="138858"/>
                    </a:cubicBezTo>
                    <a:cubicBezTo>
                      <a:pt x="629971" y="92578"/>
                      <a:pt x="613341" y="27689"/>
                      <a:pt x="597819" y="26278"/>
                    </a:cubicBezTo>
                    <a:cubicBezTo>
                      <a:pt x="542082" y="42671"/>
                      <a:pt x="500854" y="161723"/>
                      <a:pt x="477228" y="198125"/>
                    </a:cubicBezTo>
                    <a:cubicBezTo>
                      <a:pt x="453602" y="234527"/>
                      <a:pt x="463117" y="229169"/>
                      <a:pt x="456061" y="244691"/>
                    </a:cubicBezTo>
                    <a:cubicBezTo>
                      <a:pt x="457472" y="251747"/>
                      <a:pt x="-3680" y="817838"/>
                      <a:pt x="22" y="824008"/>
                    </a:cubicBezTo>
                    <a:cubicBezTo>
                      <a:pt x="24500" y="864804"/>
                      <a:pt x="423093" y="404744"/>
                      <a:pt x="511094" y="325125"/>
                    </a:cubicBezTo>
                    <a:cubicBezTo>
                      <a:pt x="599095" y="245506"/>
                      <a:pt x="520055" y="342039"/>
                      <a:pt x="528028" y="346291"/>
                    </a:cubicBezTo>
                    <a:cubicBezTo>
                      <a:pt x="542224" y="353862"/>
                      <a:pt x="559072" y="354758"/>
                      <a:pt x="574594" y="358991"/>
                    </a:cubicBezTo>
                    <a:cubicBezTo>
                      <a:pt x="583064" y="364073"/>
                      <a:pt x="608902" y="377248"/>
                      <a:pt x="612694" y="388625"/>
                    </a:cubicBezTo>
                    <a:cubicBezTo>
                      <a:pt x="616264" y="399334"/>
                      <a:pt x="612694" y="411202"/>
                      <a:pt x="612694" y="422491"/>
                    </a:cubicBezTo>
                    <a:lnTo>
                      <a:pt x="344113" y="1343627"/>
                    </a:lnTo>
                    <a:lnTo>
                      <a:pt x="6462" y="0"/>
                    </a:lnTo>
                    <a:close/>
                  </a:path>
                </a:pathLst>
              </a:custGeom>
              <a:gradFill flip="none" rotWithShape="1">
                <a:gsLst>
                  <a:gs pos="55200">
                    <a:srgbClr val="7B5B15">
                      <a:alpha val="50980"/>
                    </a:srgbClr>
                  </a:gs>
                  <a:gs pos="0">
                    <a:schemeClr val="accent4">
                      <a:lumMod val="75000"/>
                      <a:shade val="30000"/>
                      <a:satMod val="11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フリーフォーム: 図形 15">
                <a:extLst>
                  <a:ext uri="{FF2B5EF4-FFF2-40B4-BE49-F238E27FC236}">
                    <a16:creationId xmlns:a16="http://schemas.microsoft.com/office/drawing/2014/main" id="{FD6DD803-3586-4CC8-BB24-C7EA7728296B}"/>
                  </a:ext>
                </a:extLst>
              </p:cNvPr>
              <p:cNvSpPr/>
              <p:nvPr/>
            </p:nvSpPr>
            <p:spPr>
              <a:xfrm>
                <a:off x="9013132" y="1737891"/>
                <a:ext cx="2740734" cy="2356181"/>
              </a:xfrm>
              <a:custGeom>
                <a:avLst/>
                <a:gdLst>
                  <a:gd name="connsiteX0" fmla="*/ 186267 w 1266412"/>
                  <a:gd name="connsiteY0" fmla="*/ 161746 h 1342846"/>
                  <a:gd name="connsiteX1" fmla="*/ 186267 w 1266412"/>
                  <a:gd name="connsiteY1" fmla="*/ 161746 h 1342846"/>
                  <a:gd name="connsiteX2" fmla="*/ 190500 w 1266412"/>
                  <a:gd name="connsiteY2" fmla="*/ 339546 h 1342846"/>
                  <a:gd name="connsiteX3" fmla="*/ 194733 w 1266412"/>
                  <a:gd name="connsiteY3" fmla="*/ 991480 h 1342846"/>
                  <a:gd name="connsiteX4" fmla="*/ 334433 w 1266412"/>
                  <a:gd name="connsiteY4" fmla="*/ 1160813 h 1342846"/>
                  <a:gd name="connsiteX5" fmla="*/ 563033 w 1266412"/>
                  <a:gd name="connsiteY5" fmla="*/ 1258180 h 1342846"/>
                  <a:gd name="connsiteX6" fmla="*/ 859367 w 1266412"/>
                  <a:gd name="connsiteY6" fmla="*/ 1342846 h 1342846"/>
                  <a:gd name="connsiteX7" fmla="*/ 1126067 w 1266412"/>
                  <a:gd name="connsiteY7" fmla="*/ 1186213 h 1342846"/>
                  <a:gd name="connsiteX8" fmla="*/ 1206500 w 1266412"/>
                  <a:gd name="connsiteY8" fmla="*/ 995713 h 1342846"/>
                  <a:gd name="connsiteX9" fmla="*/ 1265767 w 1266412"/>
                  <a:gd name="connsiteY9" fmla="*/ 530046 h 1342846"/>
                  <a:gd name="connsiteX10" fmla="*/ 1240367 w 1266412"/>
                  <a:gd name="connsiteY10" fmla="*/ 352246 h 1342846"/>
                  <a:gd name="connsiteX11" fmla="*/ 1164167 w 1266412"/>
                  <a:gd name="connsiteY11" fmla="*/ 373413 h 1342846"/>
                  <a:gd name="connsiteX12" fmla="*/ 960967 w 1266412"/>
                  <a:gd name="connsiteY12" fmla="*/ 436913 h 1342846"/>
                  <a:gd name="connsiteX13" fmla="*/ 880533 w 1266412"/>
                  <a:gd name="connsiteY13" fmla="*/ 453846 h 1342846"/>
                  <a:gd name="connsiteX14" fmla="*/ 812800 w 1266412"/>
                  <a:gd name="connsiteY14" fmla="*/ 449613 h 1342846"/>
                  <a:gd name="connsiteX15" fmla="*/ 338667 w 1266412"/>
                  <a:gd name="connsiteY15" fmla="*/ 242180 h 1342846"/>
                  <a:gd name="connsiteX16" fmla="*/ 292100 w 1266412"/>
                  <a:gd name="connsiteY16" fmla="*/ 170213 h 1342846"/>
                  <a:gd name="connsiteX17" fmla="*/ 198967 w 1266412"/>
                  <a:gd name="connsiteY17" fmla="*/ 5113 h 1342846"/>
                  <a:gd name="connsiteX18" fmla="*/ 152400 w 1266412"/>
                  <a:gd name="connsiteY18" fmla="*/ 880 h 1342846"/>
                  <a:gd name="connsiteX19" fmla="*/ 21167 w 1266412"/>
                  <a:gd name="connsiteY19" fmla="*/ 64380 h 1342846"/>
                  <a:gd name="connsiteX20" fmla="*/ 0 w 1266412"/>
                  <a:gd name="connsiteY20" fmla="*/ 110946 h 1342846"/>
                  <a:gd name="connsiteX21" fmla="*/ 4233 w 1266412"/>
                  <a:gd name="connsiteY21" fmla="*/ 132113 h 1342846"/>
                  <a:gd name="connsiteX22" fmla="*/ 55033 w 1266412"/>
                  <a:gd name="connsiteY22" fmla="*/ 191380 h 1342846"/>
                  <a:gd name="connsiteX23" fmla="*/ 71967 w 1266412"/>
                  <a:gd name="connsiteY23" fmla="*/ 212546 h 1342846"/>
                  <a:gd name="connsiteX24" fmla="*/ 118533 w 1266412"/>
                  <a:gd name="connsiteY24" fmla="*/ 225246 h 1342846"/>
                  <a:gd name="connsiteX25" fmla="*/ 156633 w 1266412"/>
                  <a:gd name="connsiteY25" fmla="*/ 254880 h 1342846"/>
                  <a:gd name="connsiteX26" fmla="*/ 156633 w 1266412"/>
                  <a:gd name="connsiteY26" fmla="*/ 288746 h 1342846"/>
                  <a:gd name="connsiteX27" fmla="*/ 228600 w 1266412"/>
                  <a:gd name="connsiteY27" fmla="*/ 106713 h 1342846"/>
                  <a:gd name="connsiteX28" fmla="*/ 186267 w 1266412"/>
                  <a:gd name="connsiteY28" fmla="*/ 161746 h 1342846"/>
                  <a:gd name="connsiteX0" fmla="*/ 242344 w 1322489"/>
                  <a:gd name="connsiteY0" fmla="*/ 161746 h 1342846"/>
                  <a:gd name="connsiteX1" fmla="*/ 242344 w 1322489"/>
                  <a:gd name="connsiteY1" fmla="*/ 161746 h 1342846"/>
                  <a:gd name="connsiteX2" fmla="*/ 246577 w 1322489"/>
                  <a:gd name="connsiteY2" fmla="*/ 339546 h 1342846"/>
                  <a:gd name="connsiteX3" fmla="*/ 250810 w 1322489"/>
                  <a:gd name="connsiteY3" fmla="*/ 991480 h 1342846"/>
                  <a:gd name="connsiteX4" fmla="*/ 390510 w 1322489"/>
                  <a:gd name="connsiteY4" fmla="*/ 1160813 h 1342846"/>
                  <a:gd name="connsiteX5" fmla="*/ 619110 w 1322489"/>
                  <a:gd name="connsiteY5" fmla="*/ 1258180 h 1342846"/>
                  <a:gd name="connsiteX6" fmla="*/ 915444 w 1322489"/>
                  <a:gd name="connsiteY6" fmla="*/ 1342846 h 1342846"/>
                  <a:gd name="connsiteX7" fmla="*/ 1182144 w 1322489"/>
                  <a:gd name="connsiteY7" fmla="*/ 1186213 h 1342846"/>
                  <a:gd name="connsiteX8" fmla="*/ 1262577 w 1322489"/>
                  <a:gd name="connsiteY8" fmla="*/ 995713 h 1342846"/>
                  <a:gd name="connsiteX9" fmla="*/ 1321844 w 1322489"/>
                  <a:gd name="connsiteY9" fmla="*/ 530046 h 1342846"/>
                  <a:gd name="connsiteX10" fmla="*/ 1296444 w 1322489"/>
                  <a:gd name="connsiteY10" fmla="*/ 352246 h 1342846"/>
                  <a:gd name="connsiteX11" fmla="*/ 1220244 w 1322489"/>
                  <a:gd name="connsiteY11" fmla="*/ 373413 h 1342846"/>
                  <a:gd name="connsiteX12" fmla="*/ 1017044 w 1322489"/>
                  <a:gd name="connsiteY12" fmla="*/ 436913 h 1342846"/>
                  <a:gd name="connsiteX13" fmla="*/ 936610 w 1322489"/>
                  <a:gd name="connsiteY13" fmla="*/ 453846 h 1342846"/>
                  <a:gd name="connsiteX14" fmla="*/ 868877 w 1322489"/>
                  <a:gd name="connsiteY14" fmla="*/ 449613 h 1342846"/>
                  <a:gd name="connsiteX15" fmla="*/ 394744 w 1322489"/>
                  <a:gd name="connsiteY15" fmla="*/ 242180 h 1342846"/>
                  <a:gd name="connsiteX16" fmla="*/ 348177 w 1322489"/>
                  <a:gd name="connsiteY16" fmla="*/ 170213 h 1342846"/>
                  <a:gd name="connsiteX17" fmla="*/ 255044 w 1322489"/>
                  <a:gd name="connsiteY17" fmla="*/ 5113 h 1342846"/>
                  <a:gd name="connsiteX18" fmla="*/ 208477 w 1322489"/>
                  <a:gd name="connsiteY18" fmla="*/ 880 h 1342846"/>
                  <a:gd name="connsiteX19" fmla="*/ 77244 w 1322489"/>
                  <a:gd name="connsiteY19" fmla="*/ 64380 h 1342846"/>
                  <a:gd name="connsiteX20" fmla="*/ 56077 w 1322489"/>
                  <a:gd name="connsiteY20" fmla="*/ 110946 h 1342846"/>
                  <a:gd name="connsiteX21" fmla="*/ 60310 w 1322489"/>
                  <a:gd name="connsiteY21" fmla="*/ 132113 h 1342846"/>
                  <a:gd name="connsiteX22" fmla="*/ 111110 w 1322489"/>
                  <a:gd name="connsiteY22" fmla="*/ 191380 h 1342846"/>
                  <a:gd name="connsiteX23" fmla="*/ 128044 w 1322489"/>
                  <a:gd name="connsiteY23" fmla="*/ 212546 h 1342846"/>
                  <a:gd name="connsiteX24" fmla="*/ 174610 w 1322489"/>
                  <a:gd name="connsiteY24" fmla="*/ 225246 h 1342846"/>
                  <a:gd name="connsiteX25" fmla="*/ 212710 w 1322489"/>
                  <a:gd name="connsiteY25" fmla="*/ 254880 h 1342846"/>
                  <a:gd name="connsiteX26" fmla="*/ 212710 w 1322489"/>
                  <a:gd name="connsiteY26" fmla="*/ 288746 h 1342846"/>
                  <a:gd name="connsiteX27" fmla="*/ 0 w 1322489"/>
                  <a:gd name="connsiteY27" fmla="*/ 592633 h 1342846"/>
                  <a:gd name="connsiteX28" fmla="*/ 242344 w 1322489"/>
                  <a:gd name="connsiteY28" fmla="*/ 161746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1306953 w 1447298"/>
                  <a:gd name="connsiteY7" fmla="*/ 118621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345053 w 1447298"/>
                  <a:gd name="connsiteY11" fmla="*/ 373413 h 1342846"/>
                  <a:gd name="connsiteX12" fmla="*/ 1141853 w 1447298"/>
                  <a:gd name="connsiteY12" fmla="*/ 436913 h 1342846"/>
                  <a:gd name="connsiteX13" fmla="*/ 1061419 w 1447298"/>
                  <a:gd name="connsiteY13" fmla="*/ 453846 h 1342846"/>
                  <a:gd name="connsiteX14" fmla="*/ 993686 w 1447298"/>
                  <a:gd name="connsiteY14" fmla="*/ 449613 h 1342846"/>
                  <a:gd name="connsiteX15" fmla="*/ 519553 w 1447298"/>
                  <a:gd name="connsiteY15" fmla="*/ 242180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1306953 w 1447298"/>
                  <a:gd name="connsiteY7" fmla="*/ 118621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345053 w 1447298"/>
                  <a:gd name="connsiteY11" fmla="*/ 373413 h 1342846"/>
                  <a:gd name="connsiteX12" fmla="*/ 1141853 w 1447298"/>
                  <a:gd name="connsiteY12" fmla="*/ 436913 h 1342846"/>
                  <a:gd name="connsiteX13" fmla="*/ 1061419 w 1447298"/>
                  <a:gd name="connsiteY13" fmla="*/ 453846 h 1342846"/>
                  <a:gd name="connsiteX14" fmla="*/ 993686 w 1447298"/>
                  <a:gd name="connsiteY14" fmla="*/ 449613 h 1342846"/>
                  <a:gd name="connsiteX15" fmla="*/ 617992 w 1447298"/>
                  <a:gd name="connsiteY15" fmla="*/ 675568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1306953 w 1447298"/>
                  <a:gd name="connsiteY7" fmla="*/ 118621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345053 w 1447298"/>
                  <a:gd name="connsiteY11" fmla="*/ 373413 h 1342846"/>
                  <a:gd name="connsiteX12" fmla="*/ 1141853 w 1447298"/>
                  <a:gd name="connsiteY12" fmla="*/ 436913 h 1342846"/>
                  <a:gd name="connsiteX13" fmla="*/ 1053437 w 1447298"/>
                  <a:gd name="connsiteY13" fmla="*/ 148504 h 1342846"/>
                  <a:gd name="connsiteX14" fmla="*/ 993686 w 1447298"/>
                  <a:gd name="connsiteY14" fmla="*/ 449613 h 1342846"/>
                  <a:gd name="connsiteX15" fmla="*/ 617992 w 1447298"/>
                  <a:gd name="connsiteY15" fmla="*/ 675568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1306953 w 1447298"/>
                  <a:gd name="connsiteY7" fmla="*/ 118621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345053 w 1447298"/>
                  <a:gd name="connsiteY11" fmla="*/ 373413 h 1342846"/>
                  <a:gd name="connsiteX12" fmla="*/ 1091303 w 1447298"/>
                  <a:gd name="connsiteY12" fmla="*/ 761954 h 1342846"/>
                  <a:gd name="connsiteX13" fmla="*/ 1053437 w 1447298"/>
                  <a:gd name="connsiteY13" fmla="*/ 148504 h 1342846"/>
                  <a:gd name="connsiteX14" fmla="*/ 993686 w 1447298"/>
                  <a:gd name="connsiteY14" fmla="*/ 449613 h 1342846"/>
                  <a:gd name="connsiteX15" fmla="*/ 617992 w 1447298"/>
                  <a:gd name="connsiteY15" fmla="*/ 675568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1306953 w 1447298"/>
                  <a:gd name="connsiteY7" fmla="*/ 118621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249274 w 1447298"/>
                  <a:gd name="connsiteY11" fmla="*/ 64789 h 1342846"/>
                  <a:gd name="connsiteX12" fmla="*/ 1091303 w 1447298"/>
                  <a:gd name="connsiteY12" fmla="*/ 761954 h 1342846"/>
                  <a:gd name="connsiteX13" fmla="*/ 1053437 w 1447298"/>
                  <a:gd name="connsiteY13" fmla="*/ 148504 h 1342846"/>
                  <a:gd name="connsiteX14" fmla="*/ 993686 w 1447298"/>
                  <a:gd name="connsiteY14" fmla="*/ 449613 h 1342846"/>
                  <a:gd name="connsiteX15" fmla="*/ 617992 w 1447298"/>
                  <a:gd name="connsiteY15" fmla="*/ 675568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342846"/>
                  <a:gd name="connsiteX1" fmla="*/ 367153 w 1447298"/>
                  <a:gd name="connsiteY1" fmla="*/ 161746 h 1342846"/>
                  <a:gd name="connsiteX2" fmla="*/ 371386 w 1447298"/>
                  <a:gd name="connsiteY2" fmla="*/ 339546 h 1342846"/>
                  <a:gd name="connsiteX3" fmla="*/ 375619 w 1447298"/>
                  <a:gd name="connsiteY3" fmla="*/ 991480 h 1342846"/>
                  <a:gd name="connsiteX4" fmla="*/ 515319 w 1447298"/>
                  <a:gd name="connsiteY4" fmla="*/ 1160813 h 1342846"/>
                  <a:gd name="connsiteX5" fmla="*/ 743919 w 1447298"/>
                  <a:gd name="connsiteY5" fmla="*/ 1258180 h 1342846"/>
                  <a:gd name="connsiteX6" fmla="*/ 1040253 w 1447298"/>
                  <a:gd name="connsiteY6" fmla="*/ 1342846 h 1342846"/>
                  <a:gd name="connsiteX7" fmla="*/ 836039 w 1447298"/>
                  <a:gd name="connsiteY7" fmla="*/ 1064733 h 1342846"/>
                  <a:gd name="connsiteX8" fmla="*/ 1387386 w 1447298"/>
                  <a:gd name="connsiteY8" fmla="*/ 995713 h 1342846"/>
                  <a:gd name="connsiteX9" fmla="*/ 1446653 w 1447298"/>
                  <a:gd name="connsiteY9" fmla="*/ 530046 h 1342846"/>
                  <a:gd name="connsiteX10" fmla="*/ 1421253 w 1447298"/>
                  <a:gd name="connsiteY10" fmla="*/ 352246 h 1342846"/>
                  <a:gd name="connsiteX11" fmla="*/ 1249274 w 1447298"/>
                  <a:gd name="connsiteY11" fmla="*/ 64789 h 1342846"/>
                  <a:gd name="connsiteX12" fmla="*/ 1091303 w 1447298"/>
                  <a:gd name="connsiteY12" fmla="*/ 761954 h 1342846"/>
                  <a:gd name="connsiteX13" fmla="*/ 1053437 w 1447298"/>
                  <a:gd name="connsiteY13" fmla="*/ 148504 h 1342846"/>
                  <a:gd name="connsiteX14" fmla="*/ 993686 w 1447298"/>
                  <a:gd name="connsiteY14" fmla="*/ 449613 h 1342846"/>
                  <a:gd name="connsiteX15" fmla="*/ 617992 w 1447298"/>
                  <a:gd name="connsiteY15" fmla="*/ 675568 h 1342846"/>
                  <a:gd name="connsiteX16" fmla="*/ 472986 w 1447298"/>
                  <a:gd name="connsiteY16" fmla="*/ 170213 h 1342846"/>
                  <a:gd name="connsiteX17" fmla="*/ 379853 w 1447298"/>
                  <a:gd name="connsiteY17" fmla="*/ 5113 h 1342846"/>
                  <a:gd name="connsiteX18" fmla="*/ 333286 w 1447298"/>
                  <a:gd name="connsiteY18" fmla="*/ 880 h 1342846"/>
                  <a:gd name="connsiteX19" fmla="*/ 202053 w 1447298"/>
                  <a:gd name="connsiteY19" fmla="*/ 64380 h 1342846"/>
                  <a:gd name="connsiteX20" fmla="*/ 180886 w 1447298"/>
                  <a:gd name="connsiteY20" fmla="*/ 110946 h 1342846"/>
                  <a:gd name="connsiteX21" fmla="*/ 185119 w 1447298"/>
                  <a:gd name="connsiteY21" fmla="*/ 132113 h 1342846"/>
                  <a:gd name="connsiteX22" fmla="*/ 235919 w 1447298"/>
                  <a:gd name="connsiteY22" fmla="*/ 191380 h 1342846"/>
                  <a:gd name="connsiteX23" fmla="*/ 252853 w 1447298"/>
                  <a:gd name="connsiteY23" fmla="*/ 212546 h 1342846"/>
                  <a:gd name="connsiteX24" fmla="*/ 299419 w 1447298"/>
                  <a:gd name="connsiteY24" fmla="*/ 225246 h 1342846"/>
                  <a:gd name="connsiteX25" fmla="*/ 337519 w 1447298"/>
                  <a:gd name="connsiteY25" fmla="*/ 254880 h 1342846"/>
                  <a:gd name="connsiteX26" fmla="*/ 337519 w 1447298"/>
                  <a:gd name="connsiteY26" fmla="*/ 288746 h 1342846"/>
                  <a:gd name="connsiteX27" fmla="*/ 124809 w 1447298"/>
                  <a:gd name="connsiteY27" fmla="*/ 592633 h 1342846"/>
                  <a:gd name="connsiteX28" fmla="*/ 0 w 1447298"/>
                  <a:gd name="connsiteY28" fmla="*/ 483504 h 1342846"/>
                  <a:gd name="connsiteX0" fmla="*/ 0 w 1447298"/>
                  <a:gd name="connsiteY0" fmla="*/ 483504 h 1681021"/>
                  <a:gd name="connsiteX1" fmla="*/ 367153 w 1447298"/>
                  <a:gd name="connsiteY1" fmla="*/ 161746 h 1681021"/>
                  <a:gd name="connsiteX2" fmla="*/ 371386 w 1447298"/>
                  <a:gd name="connsiteY2" fmla="*/ 339546 h 1681021"/>
                  <a:gd name="connsiteX3" fmla="*/ 375619 w 1447298"/>
                  <a:gd name="connsiteY3" fmla="*/ 991480 h 1681021"/>
                  <a:gd name="connsiteX4" fmla="*/ 515319 w 1447298"/>
                  <a:gd name="connsiteY4" fmla="*/ 1160813 h 1681021"/>
                  <a:gd name="connsiteX5" fmla="*/ 743919 w 1447298"/>
                  <a:gd name="connsiteY5" fmla="*/ 1258180 h 1681021"/>
                  <a:gd name="connsiteX6" fmla="*/ 1279700 w 1447298"/>
                  <a:gd name="connsiteY6" fmla="*/ 1681021 h 1681021"/>
                  <a:gd name="connsiteX7" fmla="*/ 836039 w 1447298"/>
                  <a:gd name="connsiteY7" fmla="*/ 1064733 h 1681021"/>
                  <a:gd name="connsiteX8" fmla="*/ 1387386 w 1447298"/>
                  <a:gd name="connsiteY8" fmla="*/ 995713 h 1681021"/>
                  <a:gd name="connsiteX9" fmla="*/ 1446653 w 1447298"/>
                  <a:gd name="connsiteY9" fmla="*/ 530046 h 1681021"/>
                  <a:gd name="connsiteX10" fmla="*/ 1421253 w 1447298"/>
                  <a:gd name="connsiteY10" fmla="*/ 352246 h 1681021"/>
                  <a:gd name="connsiteX11" fmla="*/ 1249274 w 1447298"/>
                  <a:gd name="connsiteY11" fmla="*/ 64789 h 1681021"/>
                  <a:gd name="connsiteX12" fmla="*/ 1091303 w 1447298"/>
                  <a:gd name="connsiteY12" fmla="*/ 761954 h 1681021"/>
                  <a:gd name="connsiteX13" fmla="*/ 1053437 w 1447298"/>
                  <a:gd name="connsiteY13" fmla="*/ 148504 h 1681021"/>
                  <a:gd name="connsiteX14" fmla="*/ 993686 w 1447298"/>
                  <a:gd name="connsiteY14" fmla="*/ 449613 h 1681021"/>
                  <a:gd name="connsiteX15" fmla="*/ 617992 w 1447298"/>
                  <a:gd name="connsiteY15" fmla="*/ 675568 h 1681021"/>
                  <a:gd name="connsiteX16" fmla="*/ 472986 w 1447298"/>
                  <a:gd name="connsiteY16" fmla="*/ 170213 h 1681021"/>
                  <a:gd name="connsiteX17" fmla="*/ 379853 w 1447298"/>
                  <a:gd name="connsiteY17" fmla="*/ 5113 h 1681021"/>
                  <a:gd name="connsiteX18" fmla="*/ 333286 w 1447298"/>
                  <a:gd name="connsiteY18" fmla="*/ 880 h 1681021"/>
                  <a:gd name="connsiteX19" fmla="*/ 202053 w 1447298"/>
                  <a:gd name="connsiteY19" fmla="*/ 64380 h 1681021"/>
                  <a:gd name="connsiteX20" fmla="*/ 180886 w 1447298"/>
                  <a:gd name="connsiteY20" fmla="*/ 110946 h 1681021"/>
                  <a:gd name="connsiteX21" fmla="*/ 185119 w 1447298"/>
                  <a:gd name="connsiteY21" fmla="*/ 132113 h 1681021"/>
                  <a:gd name="connsiteX22" fmla="*/ 235919 w 1447298"/>
                  <a:gd name="connsiteY22" fmla="*/ 191380 h 1681021"/>
                  <a:gd name="connsiteX23" fmla="*/ 252853 w 1447298"/>
                  <a:gd name="connsiteY23" fmla="*/ 212546 h 1681021"/>
                  <a:gd name="connsiteX24" fmla="*/ 299419 w 1447298"/>
                  <a:gd name="connsiteY24" fmla="*/ 225246 h 1681021"/>
                  <a:gd name="connsiteX25" fmla="*/ 337519 w 1447298"/>
                  <a:gd name="connsiteY25" fmla="*/ 254880 h 1681021"/>
                  <a:gd name="connsiteX26" fmla="*/ 337519 w 1447298"/>
                  <a:gd name="connsiteY26" fmla="*/ 288746 h 1681021"/>
                  <a:gd name="connsiteX27" fmla="*/ 124809 w 1447298"/>
                  <a:gd name="connsiteY27" fmla="*/ 592633 h 1681021"/>
                  <a:gd name="connsiteX28" fmla="*/ 0 w 1447298"/>
                  <a:gd name="connsiteY28" fmla="*/ 483504 h 1681021"/>
                  <a:gd name="connsiteX0" fmla="*/ 0 w 1447298"/>
                  <a:gd name="connsiteY0" fmla="*/ 483504 h 1720266"/>
                  <a:gd name="connsiteX1" fmla="*/ 367153 w 1447298"/>
                  <a:gd name="connsiteY1" fmla="*/ 161746 h 1720266"/>
                  <a:gd name="connsiteX2" fmla="*/ 371386 w 1447298"/>
                  <a:gd name="connsiteY2" fmla="*/ 339546 h 1720266"/>
                  <a:gd name="connsiteX3" fmla="*/ 375619 w 1447298"/>
                  <a:gd name="connsiteY3" fmla="*/ 991480 h 1720266"/>
                  <a:gd name="connsiteX4" fmla="*/ 515319 w 1447298"/>
                  <a:gd name="connsiteY4" fmla="*/ 1160813 h 1720266"/>
                  <a:gd name="connsiteX5" fmla="*/ 674745 w 1447298"/>
                  <a:gd name="connsiteY5" fmla="*/ 1688284 h 1720266"/>
                  <a:gd name="connsiteX6" fmla="*/ 1279700 w 1447298"/>
                  <a:gd name="connsiteY6" fmla="*/ 1681021 h 1720266"/>
                  <a:gd name="connsiteX7" fmla="*/ 836039 w 1447298"/>
                  <a:gd name="connsiteY7" fmla="*/ 1064733 h 1720266"/>
                  <a:gd name="connsiteX8" fmla="*/ 1387386 w 1447298"/>
                  <a:gd name="connsiteY8" fmla="*/ 995713 h 1720266"/>
                  <a:gd name="connsiteX9" fmla="*/ 1446653 w 1447298"/>
                  <a:gd name="connsiteY9" fmla="*/ 530046 h 1720266"/>
                  <a:gd name="connsiteX10" fmla="*/ 1421253 w 1447298"/>
                  <a:gd name="connsiteY10" fmla="*/ 352246 h 1720266"/>
                  <a:gd name="connsiteX11" fmla="*/ 1249274 w 1447298"/>
                  <a:gd name="connsiteY11" fmla="*/ 64789 h 1720266"/>
                  <a:gd name="connsiteX12" fmla="*/ 1091303 w 1447298"/>
                  <a:gd name="connsiteY12" fmla="*/ 761954 h 1720266"/>
                  <a:gd name="connsiteX13" fmla="*/ 1053437 w 1447298"/>
                  <a:gd name="connsiteY13" fmla="*/ 148504 h 1720266"/>
                  <a:gd name="connsiteX14" fmla="*/ 993686 w 1447298"/>
                  <a:gd name="connsiteY14" fmla="*/ 449613 h 1720266"/>
                  <a:gd name="connsiteX15" fmla="*/ 617992 w 1447298"/>
                  <a:gd name="connsiteY15" fmla="*/ 675568 h 1720266"/>
                  <a:gd name="connsiteX16" fmla="*/ 472986 w 1447298"/>
                  <a:gd name="connsiteY16" fmla="*/ 170213 h 1720266"/>
                  <a:gd name="connsiteX17" fmla="*/ 379853 w 1447298"/>
                  <a:gd name="connsiteY17" fmla="*/ 5113 h 1720266"/>
                  <a:gd name="connsiteX18" fmla="*/ 333286 w 1447298"/>
                  <a:gd name="connsiteY18" fmla="*/ 880 h 1720266"/>
                  <a:gd name="connsiteX19" fmla="*/ 202053 w 1447298"/>
                  <a:gd name="connsiteY19" fmla="*/ 64380 h 1720266"/>
                  <a:gd name="connsiteX20" fmla="*/ 180886 w 1447298"/>
                  <a:gd name="connsiteY20" fmla="*/ 110946 h 1720266"/>
                  <a:gd name="connsiteX21" fmla="*/ 185119 w 1447298"/>
                  <a:gd name="connsiteY21" fmla="*/ 132113 h 1720266"/>
                  <a:gd name="connsiteX22" fmla="*/ 235919 w 1447298"/>
                  <a:gd name="connsiteY22" fmla="*/ 191380 h 1720266"/>
                  <a:gd name="connsiteX23" fmla="*/ 252853 w 1447298"/>
                  <a:gd name="connsiteY23" fmla="*/ 212546 h 1720266"/>
                  <a:gd name="connsiteX24" fmla="*/ 299419 w 1447298"/>
                  <a:gd name="connsiteY24" fmla="*/ 225246 h 1720266"/>
                  <a:gd name="connsiteX25" fmla="*/ 337519 w 1447298"/>
                  <a:gd name="connsiteY25" fmla="*/ 254880 h 1720266"/>
                  <a:gd name="connsiteX26" fmla="*/ 337519 w 1447298"/>
                  <a:gd name="connsiteY26" fmla="*/ 288746 h 1720266"/>
                  <a:gd name="connsiteX27" fmla="*/ 124809 w 1447298"/>
                  <a:gd name="connsiteY27" fmla="*/ 592633 h 1720266"/>
                  <a:gd name="connsiteX28" fmla="*/ 0 w 1447298"/>
                  <a:gd name="connsiteY28" fmla="*/ 483504 h 1720266"/>
                  <a:gd name="connsiteX0" fmla="*/ 0 w 1447298"/>
                  <a:gd name="connsiteY0" fmla="*/ 483504 h 1693635"/>
                  <a:gd name="connsiteX1" fmla="*/ 367153 w 1447298"/>
                  <a:gd name="connsiteY1" fmla="*/ 161746 h 1693635"/>
                  <a:gd name="connsiteX2" fmla="*/ 371386 w 1447298"/>
                  <a:gd name="connsiteY2" fmla="*/ 339546 h 1693635"/>
                  <a:gd name="connsiteX3" fmla="*/ 375619 w 1447298"/>
                  <a:gd name="connsiteY3" fmla="*/ 991480 h 1693635"/>
                  <a:gd name="connsiteX4" fmla="*/ 137524 w 1447298"/>
                  <a:gd name="connsiteY4" fmla="*/ 1548236 h 1693635"/>
                  <a:gd name="connsiteX5" fmla="*/ 674745 w 1447298"/>
                  <a:gd name="connsiteY5" fmla="*/ 1688284 h 1693635"/>
                  <a:gd name="connsiteX6" fmla="*/ 1279700 w 1447298"/>
                  <a:gd name="connsiteY6" fmla="*/ 1681021 h 1693635"/>
                  <a:gd name="connsiteX7" fmla="*/ 836039 w 1447298"/>
                  <a:gd name="connsiteY7" fmla="*/ 1064733 h 1693635"/>
                  <a:gd name="connsiteX8" fmla="*/ 1387386 w 1447298"/>
                  <a:gd name="connsiteY8" fmla="*/ 995713 h 1693635"/>
                  <a:gd name="connsiteX9" fmla="*/ 1446653 w 1447298"/>
                  <a:gd name="connsiteY9" fmla="*/ 530046 h 1693635"/>
                  <a:gd name="connsiteX10" fmla="*/ 1421253 w 1447298"/>
                  <a:gd name="connsiteY10" fmla="*/ 352246 h 1693635"/>
                  <a:gd name="connsiteX11" fmla="*/ 1249274 w 1447298"/>
                  <a:gd name="connsiteY11" fmla="*/ 64789 h 1693635"/>
                  <a:gd name="connsiteX12" fmla="*/ 1091303 w 1447298"/>
                  <a:gd name="connsiteY12" fmla="*/ 761954 h 1693635"/>
                  <a:gd name="connsiteX13" fmla="*/ 1053437 w 1447298"/>
                  <a:gd name="connsiteY13" fmla="*/ 148504 h 1693635"/>
                  <a:gd name="connsiteX14" fmla="*/ 993686 w 1447298"/>
                  <a:gd name="connsiteY14" fmla="*/ 449613 h 1693635"/>
                  <a:gd name="connsiteX15" fmla="*/ 617992 w 1447298"/>
                  <a:gd name="connsiteY15" fmla="*/ 675568 h 1693635"/>
                  <a:gd name="connsiteX16" fmla="*/ 472986 w 1447298"/>
                  <a:gd name="connsiteY16" fmla="*/ 170213 h 1693635"/>
                  <a:gd name="connsiteX17" fmla="*/ 379853 w 1447298"/>
                  <a:gd name="connsiteY17" fmla="*/ 5113 h 1693635"/>
                  <a:gd name="connsiteX18" fmla="*/ 333286 w 1447298"/>
                  <a:gd name="connsiteY18" fmla="*/ 880 h 1693635"/>
                  <a:gd name="connsiteX19" fmla="*/ 202053 w 1447298"/>
                  <a:gd name="connsiteY19" fmla="*/ 64380 h 1693635"/>
                  <a:gd name="connsiteX20" fmla="*/ 180886 w 1447298"/>
                  <a:gd name="connsiteY20" fmla="*/ 110946 h 1693635"/>
                  <a:gd name="connsiteX21" fmla="*/ 185119 w 1447298"/>
                  <a:gd name="connsiteY21" fmla="*/ 132113 h 1693635"/>
                  <a:gd name="connsiteX22" fmla="*/ 235919 w 1447298"/>
                  <a:gd name="connsiteY22" fmla="*/ 191380 h 1693635"/>
                  <a:gd name="connsiteX23" fmla="*/ 252853 w 1447298"/>
                  <a:gd name="connsiteY23" fmla="*/ 212546 h 1693635"/>
                  <a:gd name="connsiteX24" fmla="*/ 299419 w 1447298"/>
                  <a:gd name="connsiteY24" fmla="*/ 225246 h 1693635"/>
                  <a:gd name="connsiteX25" fmla="*/ 337519 w 1447298"/>
                  <a:gd name="connsiteY25" fmla="*/ 254880 h 1693635"/>
                  <a:gd name="connsiteX26" fmla="*/ 337519 w 1447298"/>
                  <a:gd name="connsiteY26" fmla="*/ 288746 h 1693635"/>
                  <a:gd name="connsiteX27" fmla="*/ 124809 w 1447298"/>
                  <a:gd name="connsiteY27" fmla="*/ 592633 h 1693635"/>
                  <a:gd name="connsiteX28" fmla="*/ 0 w 1447298"/>
                  <a:gd name="connsiteY28" fmla="*/ 483504 h 1693635"/>
                  <a:gd name="connsiteX0" fmla="*/ 71002 w 1518300"/>
                  <a:gd name="connsiteY0" fmla="*/ 483504 h 1693635"/>
                  <a:gd name="connsiteX1" fmla="*/ 438155 w 1518300"/>
                  <a:gd name="connsiteY1" fmla="*/ 161746 h 1693635"/>
                  <a:gd name="connsiteX2" fmla="*/ 442388 w 1518300"/>
                  <a:gd name="connsiteY2" fmla="*/ 339546 h 1693635"/>
                  <a:gd name="connsiteX3" fmla="*/ 7634 w 1518300"/>
                  <a:gd name="connsiteY3" fmla="*/ 1109677 h 1693635"/>
                  <a:gd name="connsiteX4" fmla="*/ 208526 w 1518300"/>
                  <a:gd name="connsiteY4" fmla="*/ 1548236 h 1693635"/>
                  <a:gd name="connsiteX5" fmla="*/ 745747 w 1518300"/>
                  <a:gd name="connsiteY5" fmla="*/ 1688284 h 1693635"/>
                  <a:gd name="connsiteX6" fmla="*/ 1350702 w 1518300"/>
                  <a:gd name="connsiteY6" fmla="*/ 1681021 h 1693635"/>
                  <a:gd name="connsiteX7" fmla="*/ 907041 w 1518300"/>
                  <a:gd name="connsiteY7" fmla="*/ 1064733 h 1693635"/>
                  <a:gd name="connsiteX8" fmla="*/ 1458388 w 1518300"/>
                  <a:gd name="connsiteY8" fmla="*/ 995713 h 1693635"/>
                  <a:gd name="connsiteX9" fmla="*/ 1517655 w 1518300"/>
                  <a:gd name="connsiteY9" fmla="*/ 530046 h 1693635"/>
                  <a:gd name="connsiteX10" fmla="*/ 1492255 w 1518300"/>
                  <a:gd name="connsiteY10" fmla="*/ 352246 h 1693635"/>
                  <a:gd name="connsiteX11" fmla="*/ 1320276 w 1518300"/>
                  <a:gd name="connsiteY11" fmla="*/ 64789 h 1693635"/>
                  <a:gd name="connsiteX12" fmla="*/ 1162305 w 1518300"/>
                  <a:gd name="connsiteY12" fmla="*/ 761954 h 1693635"/>
                  <a:gd name="connsiteX13" fmla="*/ 1124439 w 1518300"/>
                  <a:gd name="connsiteY13" fmla="*/ 148504 h 1693635"/>
                  <a:gd name="connsiteX14" fmla="*/ 1064688 w 1518300"/>
                  <a:gd name="connsiteY14" fmla="*/ 449613 h 1693635"/>
                  <a:gd name="connsiteX15" fmla="*/ 688994 w 1518300"/>
                  <a:gd name="connsiteY15" fmla="*/ 675568 h 1693635"/>
                  <a:gd name="connsiteX16" fmla="*/ 543988 w 1518300"/>
                  <a:gd name="connsiteY16" fmla="*/ 170213 h 1693635"/>
                  <a:gd name="connsiteX17" fmla="*/ 450855 w 1518300"/>
                  <a:gd name="connsiteY17" fmla="*/ 5113 h 1693635"/>
                  <a:gd name="connsiteX18" fmla="*/ 404288 w 1518300"/>
                  <a:gd name="connsiteY18" fmla="*/ 880 h 1693635"/>
                  <a:gd name="connsiteX19" fmla="*/ 273055 w 1518300"/>
                  <a:gd name="connsiteY19" fmla="*/ 64380 h 1693635"/>
                  <a:gd name="connsiteX20" fmla="*/ 251888 w 1518300"/>
                  <a:gd name="connsiteY20" fmla="*/ 110946 h 1693635"/>
                  <a:gd name="connsiteX21" fmla="*/ 256121 w 1518300"/>
                  <a:gd name="connsiteY21" fmla="*/ 132113 h 1693635"/>
                  <a:gd name="connsiteX22" fmla="*/ 306921 w 1518300"/>
                  <a:gd name="connsiteY22" fmla="*/ 191380 h 1693635"/>
                  <a:gd name="connsiteX23" fmla="*/ 323855 w 1518300"/>
                  <a:gd name="connsiteY23" fmla="*/ 212546 h 1693635"/>
                  <a:gd name="connsiteX24" fmla="*/ 370421 w 1518300"/>
                  <a:gd name="connsiteY24" fmla="*/ 225246 h 1693635"/>
                  <a:gd name="connsiteX25" fmla="*/ 408521 w 1518300"/>
                  <a:gd name="connsiteY25" fmla="*/ 254880 h 1693635"/>
                  <a:gd name="connsiteX26" fmla="*/ 408521 w 1518300"/>
                  <a:gd name="connsiteY26" fmla="*/ 288746 h 1693635"/>
                  <a:gd name="connsiteX27" fmla="*/ 195811 w 1518300"/>
                  <a:gd name="connsiteY27" fmla="*/ 592633 h 1693635"/>
                  <a:gd name="connsiteX28" fmla="*/ 71002 w 1518300"/>
                  <a:gd name="connsiteY28" fmla="*/ 483504 h 1693635"/>
                  <a:gd name="connsiteX0" fmla="*/ 71002 w 1518300"/>
                  <a:gd name="connsiteY0" fmla="*/ 483504 h 1693635"/>
                  <a:gd name="connsiteX1" fmla="*/ 438155 w 1518300"/>
                  <a:gd name="connsiteY1" fmla="*/ 161746 h 1693635"/>
                  <a:gd name="connsiteX2" fmla="*/ 442388 w 1518300"/>
                  <a:gd name="connsiteY2" fmla="*/ 339546 h 1693635"/>
                  <a:gd name="connsiteX3" fmla="*/ 7634 w 1518300"/>
                  <a:gd name="connsiteY3" fmla="*/ 1109677 h 1693635"/>
                  <a:gd name="connsiteX4" fmla="*/ 208526 w 1518300"/>
                  <a:gd name="connsiteY4" fmla="*/ 1548236 h 1693635"/>
                  <a:gd name="connsiteX5" fmla="*/ 745747 w 1518300"/>
                  <a:gd name="connsiteY5" fmla="*/ 1688284 h 1693635"/>
                  <a:gd name="connsiteX6" fmla="*/ 1350702 w 1518300"/>
                  <a:gd name="connsiteY6" fmla="*/ 1681021 h 1693635"/>
                  <a:gd name="connsiteX7" fmla="*/ 907041 w 1518300"/>
                  <a:gd name="connsiteY7" fmla="*/ 1064733 h 1693635"/>
                  <a:gd name="connsiteX8" fmla="*/ 1458388 w 1518300"/>
                  <a:gd name="connsiteY8" fmla="*/ 995713 h 1693635"/>
                  <a:gd name="connsiteX9" fmla="*/ 1517655 w 1518300"/>
                  <a:gd name="connsiteY9" fmla="*/ 530046 h 1693635"/>
                  <a:gd name="connsiteX10" fmla="*/ 1492255 w 1518300"/>
                  <a:gd name="connsiteY10" fmla="*/ 352246 h 1693635"/>
                  <a:gd name="connsiteX11" fmla="*/ 1320276 w 1518300"/>
                  <a:gd name="connsiteY11" fmla="*/ 64789 h 1693635"/>
                  <a:gd name="connsiteX12" fmla="*/ 1162305 w 1518300"/>
                  <a:gd name="connsiteY12" fmla="*/ 761954 h 1693635"/>
                  <a:gd name="connsiteX13" fmla="*/ 1124439 w 1518300"/>
                  <a:gd name="connsiteY13" fmla="*/ 148504 h 1693635"/>
                  <a:gd name="connsiteX14" fmla="*/ 1064688 w 1518300"/>
                  <a:gd name="connsiteY14" fmla="*/ 449613 h 1693635"/>
                  <a:gd name="connsiteX15" fmla="*/ 688994 w 1518300"/>
                  <a:gd name="connsiteY15" fmla="*/ 675568 h 1693635"/>
                  <a:gd name="connsiteX16" fmla="*/ 543988 w 1518300"/>
                  <a:gd name="connsiteY16" fmla="*/ 170213 h 1693635"/>
                  <a:gd name="connsiteX17" fmla="*/ 450855 w 1518300"/>
                  <a:gd name="connsiteY17" fmla="*/ 5113 h 1693635"/>
                  <a:gd name="connsiteX18" fmla="*/ 404288 w 1518300"/>
                  <a:gd name="connsiteY18" fmla="*/ 880 h 1693635"/>
                  <a:gd name="connsiteX19" fmla="*/ 273055 w 1518300"/>
                  <a:gd name="connsiteY19" fmla="*/ 64380 h 1693635"/>
                  <a:gd name="connsiteX20" fmla="*/ 251888 w 1518300"/>
                  <a:gd name="connsiteY20" fmla="*/ 110946 h 1693635"/>
                  <a:gd name="connsiteX21" fmla="*/ 256121 w 1518300"/>
                  <a:gd name="connsiteY21" fmla="*/ 132113 h 1693635"/>
                  <a:gd name="connsiteX22" fmla="*/ 306921 w 1518300"/>
                  <a:gd name="connsiteY22" fmla="*/ 191380 h 1693635"/>
                  <a:gd name="connsiteX23" fmla="*/ 323855 w 1518300"/>
                  <a:gd name="connsiteY23" fmla="*/ 212546 h 1693635"/>
                  <a:gd name="connsiteX24" fmla="*/ 370421 w 1518300"/>
                  <a:gd name="connsiteY24" fmla="*/ 225246 h 1693635"/>
                  <a:gd name="connsiteX25" fmla="*/ 408521 w 1518300"/>
                  <a:gd name="connsiteY25" fmla="*/ 254880 h 1693635"/>
                  <a:gd name="connsiteX26" fmla="*/ 408521 w 1518300"/>
                  <a:gd name="connsiteY26" fmla="*/ 288746 h 1693635"/>
                  <a:gd name="connsiteX27" fmla="*/ 139940 w 1518300"/>
                  <a:gd name="connsiteY27" fmla="*/ 1209882 h 1693635"/>
                  <a:gd name="connsiteX28" fmla="*/ 71002 w 1518300"/>
                  <a:gd name="connsiteY28" fmla="*/ 483504 h 1693635"/>
                  <a:gd name="connsiteX0" fmla="*/ 0 w 1716011"/>
                  <a:gd name="connsiteY0" fmla="*/ 0 h 1827380"/>
                  <a:gd name="connsiteX1" fmla="*/ 635866 w 1716011"/>
                  <a:gd name="connsiteY1" fmla="*/ 295491 h 1827380"/>
                  <a:gd name="connsiteX2" fmla="*/ 640099 w 1716011"/>
                  <a:gd name="connsiteY2" fmla="*/ 473291 h 1827380"/>
                  <a:gd name="connsiteX3" fmla="*/ 205345 w 1716011"/>
                  <a:gd name="connsiteY3" fmla="*/ 1243422 h 1827380"/>
                  <a:gd name="connsiteX4" fmla="*/ 406237 w 1716011"/>
                  <a:gd name="connsiteY4" fmla="*/ 1681981 h 1827380"/>
                  <a:gd name="connsiteX5" fmla="*/ 943458 w 1716011"/>
                  <a:gd name="connsiteY5" fmla="*/ 1822029 h 1827380"/>
                  <a:gd name="connsiteX6" fmla="*/ 1548413 w 1716011"/>
                  <a:gd name="connsiteY6" fmla="*/ 1814766 h 1827380"/>
                  <a:gd name="connsiteX7" fmla="*/ 1104752 w 1716011"/>
                  <a:gd name="connsiteY7" fmla="*/ 1198478 h 1827380"/>
                  <a:gd name="connsiteX8" fmla="*/ 1656099 w 1716011"/>
                  <a:gd name="connsiteY8" fmla="*/ 1129458 h 1827380"/>
                  <a:gd name="connsiteX9" fmla="*/ 1715366 w 1716011"/>
                  <a:gd name="connsiteY9" fmla="*/ 663791 h 1827380"/>
                  <a:gd name="connsiteX10" fmla="*/ 1689966 w 1716011"/>
                  <a:gd name="connsiteY10" fmla="*/ 485991 h 1827380"/>
                  <a:gd name="connsiteX11" fmla="*/ 1517987 w 1716011"/>
                  <a:gd name="connsiteY11" fmla="*/ 198534 h 1827380"/>
                  <a:gd name="connsiteX12" fmla="*/ 1360016 w 1716011"/>
                  <a:gd name="connsiteY12" fmla="*/ 895699 h 1827380"/>
                  <a:gd name="connsiteX13" fmla="*/ 1322150 w 1716011"/>
                  <a:gd name="connsiteY13" fmla="*/ 282249 h 1827380"/>
                  <a:gd name="connsiteX14" fmla="*/ 1262399 w 1716011"/>
                  <a:gd name="connsiteY14" fmla="*/ 583358 h 1827380"/>
                  <a:gd name="connsiteX15" fmla="*/ 886705 w 1716011"/>
                  <a:gd name="connsiteY15" fmla="*/ 809313 h 1827380"/>
                  <a:gd name="connsiteX16" fmla="*/ 741699 w 1716011"/>
                  <a:gd name="connsiteY16" fmla="*/ 303958 h 1827380"/>
                  <a:gd name="connsiteX17" fmla="*/ 648566 w 1716011"/>
                  <a:gd name="connsiteY17" fmla="*/ 138858 h 1827380"/>
                  <a:gd name="connsiteX18" fmla="*/ 601999 w 1716011"/>
                  <a:gd name="connsiteY18" fmla="*/ 134625 h 1827380"/>
                  <a:gd name="connsiteX19" fmla="*/ 470766 w 1716011"/>
                  <a:gd name="connsiteY19" fmla="*/ 198125 h 1827380"/>
                  <a:gd name="connsiteX20" fmla="*/ 449599 w 1716011"/>
                  <a:gd name="connsiteY20" fmla="*/ 244691 h 1827380"/>
                  <a:gd name="connsiteX21" fmla="*/ 453832 w 1716011"/>
                  <a:gd name="connsiteY21" fmla="*/ 265858 h 1827380"/>
                  <a:gd name="connsiteX22" fmla="*/ 504632 w 1716011"/>
                  <a:gd name="connsiteY22" fmla="*/ 325125 h 1827380"/>
                  <a:gd name="connsiteX23" fmla="*/ 521566 w 1716011"/>
                  <a:gd name="connsiteY23" fmla="*/ 346291 h 1827380"/>
                  <a:gd name="connsiteX24" fmla="*/ 568132 w 1716011"/>
                  <a:gd name="connsiteY24" fmla="*/ 358991 h 1827380"/>
                  <a:gd name="connsiteX25" fmla="*/ 606232 w 1716011"/>
                  <a:gd name="connsiteY25" fmla="*/ 388625 h 1827380"/>
                  <a:gd name="connsiteX26" fmla="*/ 606232 w 1716011"/>
                  <a:gd name="connsiteY26" fmla="*/ 422491 h 1827380"/>
                  <a:gd name="connsiteX27" fmla="*/ 337651 w 1716011"/>
                  <a:gd name="connsiteY27" fmla="*/ 1343627 h 1827380"/>
                  <a:gd name="connsiteX28" fmla="*/ 0 w 1716011"/>
                  <a:gd name="connsiteY28" fmla="*/ 0 h 1827380"/>
                  <a:gd name="connsiteX0" fmla="*/ 6462 w 1722473"/>
                  <a:gd name="connsiteY0" fmla="*/ 0 h 1827380"/>
                  <a:gd name="connsiteX1" fmla="*/ 642328 w 1722473"/>
                  <a:gd name="connsiteY1" fmla="*/ 295491 h 1827380"/>
                  <a:gd name="connsiteX2" fmla="*/ 646561 w 1722473"/>
                  <a:gd name="connsiteY2" fmla="*/ 473291 h 1827380"/>
                  <a:gd name="connsiteX3" fmla="*/ 211807 w 1722473"/>
                  <a:gd name="connsiteY3" fmla="*/ 1243422 h 1827380"/>
                  <a:gd name="connsiteX4" fmla="*/ 412699 w 1722473"/>
                  <a:gd name="connsiteY4" fmla="*/ 1681981 h 1827380"/>
                  <a:gd name="connsiteX5" fmla="*/ 949920 w 1722473"/>
                  <a:gd name="connsiteY5" fmla="*/ 1822029 h 1827380"/>
                  <a:gd name="connsiteX6" fmla="*/ 1554875 w 1722473"/>
                  <a:gd name="connsiteY6" fmla="*/ 1814766 h 1827380"/>
                  <a:gd name="connsiteX7" fmla="*/ 1111214 w 1722473"/>
                  <a:gd name="connsiteY7" fmla="*/ 1198478 h 1827380"/>
                  <a:gd name="connsiteX8" fmla="*/ 1662561 w 1722473"/>
                  <a:gd name="connsiteY8" fmla="*/ 1129458 h 1827380"/>
                  <a:gd name="connsiteX9" fmla="*/ 1721828 w 1722473"/>
                  <a:gd name="connsiteY9" fmla="*/ 663791 h 1827380"/>
                  <a:gd name="connsiteX10" fmla="*/ 1696428 w 1722473"/>
                  <a:gd name="connsiteY10" fmla="*/ 485991 h 1827380"/>
                  <a:gd name="connsiteX11" fmla="*/ 1524449 w 1722473"/>
                  <a:gd name="connsiteY11" fmla="*/ 198534 h 1827380"/>
                  <a:gd name="connsiteX12" fmla="*/ 1366478 w 1722473"/>
                  <a:gd name="connsiteY12" fmla="*/ 895699 h 1827380"/>
                  <a:gd name="connsiteX13" fmla="*/ 1328612 w 1722473"/>
                  <a:gd name="connsiteY13" fmla="*/ 282249 h 1827380"/>
                  <a:gd name="connsiteX14" fmla="*/ 1268861 w 1722473"/>
                  <a:gd name="connsiteY14" fmla="*/ 583358 h 1827380"/>
                  <a:gd name="connsiteX15" fmla="*/ 893167 w 1722473"/>
                  <a:gd name="connsiteY15" fmla="*/ 809313 h 1827380"/>
                  <a:gd name="connsiteX16" fmla="*/ 748161 w 1722473"/>
                  <a:gd name="connsiteY16" fmla="*/ 303958 h 1827380"/>
                  <a:gd name="connsiteX17" fmla="*/ 655028 w 1722473"/>
                  <a:gd name="connsiteY17" fmla="*/ 138858 h 1827380"/>
                  <a:gd name="connsiteX18" fmla="*/ 608461 w 1722473"/>
                  <a:gd name="connsiteY18" fmla="*/ 134625 h 1827380"/>
                  <a:gd name="connsiteX19" fmla="*/ 477228 w 1722473"/>
                  <a:gd name="connsiteY19" fmla="*/ 198125 h 1827380"/>
                  <a:gd name="connsiteX20" fmla="*/ 456061 w 1722473"/>
                  <a:gd name="connsiteY20" fmla="*/ 244691 h 1827380"/>
                  <a:gd name="connsiteX21" fmla="*/ 22 w 1722473"/>
                  <a:gd name="connsiteY21" fmla="*/ 824008 h 1827380"/>
                  <a:gd name="connsiteX22" fmla="*/ 511094 w 1722473"/>
                  <a:gd name="connsiteY22" fmla="*/ 325125 h 1827380"/>
                  <a:gd name="connsiteX23" fmla="*/ 528028 w 1722473"/>
                  <a:gd name="connsiteY23" fmla="*/ 346291 h 1827380"/>
                  <a:gd name="connsiteX24" fmla="*/ 574594 w 1722473"/>
                  <a:gd name="connsiteY24" fmla="*/ 358991 h 1827380"/>
                  <a:gd name="connsiteX25" fmla="*/ 612694 w 1722473"/>
                  <a:gd name="connsiteY25" fmla="*/ 388625 h 1827380"/>
                  <a:gd name="connsiteX26" fmla="*/ 612694 w 1722473"/>
                  <a:gd name="connsiteY26" fmla="*/ 422491 h 1827380"/>
                  <a:gd name="connsiteX27" fmla="*/ 344113 w 1722473"/>
                  <a:gd name="connsiteY27" fmla="*/ 1343627 h 1827380"/>
                  <a:gd name="connsiteX28" fmla="*/ 6462 w 1722473"/>
                  <a:gd name="connsiteY28" fmla="*/ 0 h 1827380"/>
                  <a:gd name="connsiteX0" fmla="*/ 6462 w 1722473"/>
                  <a:gd name="connsiteY0" fmla="*/ 0 h 1827380"/>
                  <a:gd name="connsiteX1" fmla="*/ 642328 w 1722473"/>
                  <a:gd name="connsiteY1" fmla="*/ 295491 h 1827380"/>
                  <a:gd name="connsiteX2" fmla="*/ 646561 w 1722473"/>
                  <a:gd name="connsiteY2" fmla="*/ 473291 h 1827380"/>
                  <a:gd name="connsiteX3" fmla="*/ 211807 w 1722473"/>
                  <a:gd name="connsiteY3" fmla="*/ 1243422 h 1827380"/>
                  <a:gd name="connsiteX4" fmla="*/ 412699 w 1722473"/>
                  <a:gd name="connsiteY4" fmla="*/ 1681981 h 1827380"/>
                  <a:gd name="connsiteX5" fmla="*/ 949920 w 1722473"/>
                  <a:gd name="connsiteY5" fmla="*/ 1822029 h 1827380"/>
                  <a:gd name="connsiteX6" fmla="*/ 1554875 w 1722473"/>
                  <a:gd name="connsiteY6" fmla="*/ 1814766 h 1827380"/>
                  <a:gd name="connsiteX7" fmla="*/ 1111214 w 1722473"/>
                  <a:gd name="connsiteY7" fmla="*/ 1198478 h 1827380"/>
                  <a:gd name="connsiteX8" fmla="*/ 1662561 w 1722473"/>
                  <a:gd name="connsiteY8" fmla="*/ 1129458 h 1827380"/>
                  <a:gd name="connsiteX9" fmla="*/ 1721828 w 1722473"/>
                  <a:gd name="connsiteY9" fmla="*/ 663791 h 1827380"/>
                  <a:gd name="connsiteX10" fmla="*/ 1696428 w 1722473"/>
                  <a:gd name="connsiteY10" fmla="*/ 485991 h 1827380"/>
                  <a:gd name="connsiteX11" fmla="*/ 1524449 w 1722473"/>
                  <a:gd name="connsiteY11" fmla="*/ 198534 h 1827380"/>
                  <a:gd name="connsiteX12" fmla="*/ 1366478 w 1722473"/>
                  <a:gd name="connsiteY12" fmla="*/ 895699 h 1827380"/>
                  <a:gd name="connsiteX13" fmla="*/ 1328612 w 1722473"/>
                  <a:gd name="connsiteY13" fmla="*/ 282249 h 1827380"/>
                  <a:gd name="connsiteX14" fmla="*/ 1268861 w 1722473"/>
                  <a:gd name="connsiteY14" fmla="*/ 583358 h 1827380"/>
                  <a:gd name="connsiteX15" fmla="*/ 893167 w 1722473"/>
                  <a:gd name="connsiteY15" fmla="*/ 809313 h 1827380"/>
                  <a:gd name="connsiteX16" fmla="*/ 748161 w 1722473"/>
                  <a:gd name="connsiteY16" fmla="*/ 303958 h 1827380"/>
                  <a:gd name="connsiteX17" fmla="*/ 655028 w 1722473"/>
                  <a:gd name="connsiteY17" fmla="*/ 138858 h 1827380"/>
                  <a:gd name="connsiteX18" fmla="*/ 597819 w 1722473"/>
                  <a:gd name="connsiteY18" fmla="*/ 26278 h 1827380"/>
                  <a:gd name="connsiteX19" fmla="*/ 477228 w 1722473"/>
                  <a:gd name="connsiteY19" fmla="*/ 198125 h 1827380"/>
                  <a:gd name="connsiteX20" fmla="*/ 456061 w 1722473"/>
                  <a:gd name="connsiteY20" fmla="*/ 244691 h 1827380"/>
                  <a:gd name="connsiteX21" fmla="*/ 22 w 1722473"/>
                  <a:gd name="connsiteY21" fmla="*/ 824008 h 1827380"/>
                  <a:gd name="connsiteX22" fmla="*/ 511094 w 1722473"/>
                  <a:gd name="connsiteY22" fmla="*/ 325125 h 1827380"/>
                  <a:gd name="connsiteX23" fmla="*/ 528028 w 1722473"/>
                  <a:gd name="connsiteY23" fmla="*/ 346291 h 1827380"/>
                  <a:gd name="connsiteX24" fmla="*/ 574594 w 1722473"/>
                  <a:gd name="connsiteY24" fmla="*/ 358991 h 1827380"/>
                  <a:gd name="connsiteX25" fmla="*/ 612694 w 1722473"/>
                  <a:gd name="connsiteY25" fmla="*/ 388625 h 1827380"/>
                  <a:gd name="connsiteX26" fmla="*/ 612694 w 1722473"/>
                  <a:gd name="connsiteY26" fmla="*/ 422491 h 1827380"/>
                  <a:gd name="connsiteX27" fmla="*/ 344113 w 1722473"/>
                  <a:gd name="connsiteY27" fmla="*/ 1343627 h 1827380"/>
                  <a:gd name="connsiteX28" fmla="*/ 6462 w 1722473"/>
                  <a:gd name="connsiteY28" fmla="*/ 0 h 182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22473" h="1827380">
                    <a:moveTo>
                      <a:pt x="6462" y="0"/>
                    </a:moveTo>
                    <a:lnTo>
                      <a:pt x="642328" y="295491"/>
                    </a:lnTo>
                    <a:cubicBezTo>
                      <a:pt x="643739" y="354758"/>
                      <a:pt x="718315" y="315303"/>
                      <a:pt x="646561" y="473291"/>
                    </a:cubicBezTo>
                    <a:cubicBezTo>
                      <a:pt x="574808" y="631280"/>
                      <a:pt x="250784" y="1041974"/>
                      <a:pt x="211807" y="1243422"/>
                    </a:cubicBezTo>
                    <a:cubicBezTo>
                      <a:pt x="172830" y="1444870"/>
                      <a:pt x="289680" y="1585547"/>
                      <a:pt x="412699" y="1681981"/>
                    </a:cubicBezTo>
                    <a:cubicBezTo>
                      <a:pt x="535718" y="1778415"/>
                      <a:pt x="759557" y="1799898"/>
                      <a:pt x="949920" y="1822029"/>
                    </a:cubicBezTo>
                    <a:cubicBezTo>
                      <a:pt x="1140283" y="1844160"/>
                      <a:pt x="1438057" y="1788807"/>
                      <a:pt x="1554875" y="1814766"/>
                    </a:cubicBezTo>
                    <a:cubicBezTo>
                      <a:pt x="1668529" y="1775698"/>
                      <a:pt x="1093266" y="1312696"/>
                      <a:pt x="1111214" y="1198478"/>
                    </a:cubicBezTo>
                    <a:cubicBezTo>
                      <a:pt x="1129162" y="1084260"/>
                      <a:pt x="1635750" y="1192958"/>
                      <a:pt x="1662561" y="1129458"/>
                    </a:cubicBezTo>
                    <a:cubicBezTo>
                      <a:pt x="1680156" y="1022421"/>
                      <a:pt x="1728606" y="797650"/>
                      <a:pt x="1721828" y="663791"/>
                    </a:cubicBezTo>
                    <a:cubicBezTo>
                      <a:pt x="1718801" y="603999"/>
                      <a:pt x="1704895" y="545258"/>
                      <a:pt x="1696428" y="485991"/>
                    </a:cubicBezTo>
                    <a:cubicBezTo>
                      <a:pt x="1671028" y="493047"/>
                      <a:pt x="1579441" y="130249"/>
                      <a:pt x="1524449" y="198534"/>
                    </a:cubicBezTo>
                    <a:cubicBezTo>
                      <a:pt x="1469457" y="266819"/>
                      <a:pt x="1399117" y="881747"/>
                      <a:pt x="1366478" y="895699"/>
                    </a:cubicBezTo>
                    <a:cubicBezTo>
                      <a:pt x="1333839" y="909651"/>
                      <a:pt x="1355423" y="276605"/>
                      <a:pt x="1328612" y="282249"/>
                    </a:cubicBezTo>
                    <a:lnTo>
                      <a:pt x="1268861" y="583358"/>
                    </a:lnTo>
                    <a:cubicBezTo>
                      <a:pt x="972014" y="487601"/>
                      <a:pt x="1101795" y="928528"/>
                      <a:pt x="893167" y="809313"/>
                    </a:cubicBezTo>
                    <a:cubicBezTo>
                      <a:pt x="877645" y="785324"/>
                      <a:pt x="787851" y="415701"/>
                      <a:pt x="748161" y="303958"/>
                    </a:cubicBezTo>
                    <a:cubicBezTo>
                      <a:pt x="708471" y="192216"/>
                      <a:pt x="680085" y="185138"/>
                      <a:pt x="655028" y="138858"/>
                    </a:cubicBezTo>
                    <a:cubicBezTo>
                      <a:pt x="629971" y="92578"/>
                      <a:pt x="613341" y="27689"/>
                      <a:pt x="597819" y="26278"/>
                    </a:cubicBezTo>
                    <a:cubicBezTo>
                      <a:pt x="542082" y="42671"/>
                      <a:pt x="500854" y="161723"/>
                      <a:pt x="477228" y="198125"/>
                    </a:cubicBezTo>
                    <a:cubicBezTo>
                      <a:pt x="453602" y="234527"/>
                      <a:pt x="463117" y="229169"/>
                      <a:pt x="456061" y="244691"/>
                    </a:cubicBezTo>
                    <a:cubicBezTo>
                      <a:pt x="457472" y="251747"/>
                      <a:pt x="-3680" y="817838"/>
                      <a:pt x="22" y="824008"/>
                    </a:cubicBezTo>
                    <a:cubicBezTo>
                      <a:pt x="24500" y="864804"/>
                      <a:pt x="423093" y="404744"/>
                      <a:pt x="511094" y="325125"/>
                    </a:cubicBezTo>
                    <a:cubicBezTo>
                      <a:pt x="599095" y="245506"/>
                      <a:pt x="520055" y="342039"/>
                      <a:pt x="528028" y="346291"/>
                    </a:cubicBezTo>
                    <a:cubicBezTo>
                      <a:pt x="542224" y="353862"/>
                      <a:pt x="559072" y="354758"/>
                      <a:pt x="574594" y="358991"/>
                    </a:cubicBezTo>
                    <a:cubicBezTo>
                      <a:pt x="583064" y="364073"/>
                      <a:pt x="608902" y="377248"/>
                      <a:pt x="612694" y="388625"/>
                    </a:cubicBezTo>
                    <a:cubicBezTo>
                      <a:pt x="616264" y="399334"/>
                      <a:pt x="612694" y="411202"/>
                      <a:pt x="612694" y="422491"/>
                    </a:cubicBezTo>
                    <a:lnTo>
                      <a:pt x="344113" y="1343627"/>
                    </a:lnTo>
                    <a:lnTo>
                      <a:pt x="6462" y="0"/>
                    </a:lnTo>
                    <a:close/>
                  </a:path>
                </a:pathLst>
              </a:custGeom>
              <a:gradFill flip="none" rotWithShape="1">
                <a:gsLst>
                  <a:gs pos="45000">
                    <a:schemeClr val="accent4">
                      <a:lumMod val="50000"/>
                    </a:schemeClr>
                  </a:gs>
                  <a:gs pos="0">
                    <a:schemeClr val="accent4">
                      <a:lumMod val="75000"/>
                      <a:shade val="30000"/>
                      <a:satMod val="115000"/>
                    </a:schemeClr>
                  </a:gs>
                  <a:gs pos="100000">
                    <a:srgbClr val="433A2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" name="楕円 4">
                <a:extLst>
                  <a:ext uri="{FF2B5EF4-FFF2-40B4-BE49-F238E27FC236}">
                    <a16:creationId xmlns:a16="http://schemas.microsoft.com/office/drawing/2014/main" id="{82CC47AE-EDBB-4905-9E50-56C8AF2142C2}"/>
                  </a:ext>
                </a:extLst>
              </p:cNvPr>
              <p:cNvSpPr/>
              <p:nvPr/>
            </p:nvSpPr>
            <p:spPr>
              <a:xfrm>
                <a:off x="10593160" y="2546241"/>
                <a:ext cx="1310950" cy="1251635"/>
              </a:xfrm>
              <a:custGeom>
                <a:avLst/>
                <a:gdLst>
                  <a:gd name="connsiteX0" fmla="*/ 0 w 965200"/>
                  <a:gd name="connsiteY0" fmla="*/ 679450 h 1358900"/>
                  <a:gd name="connsiteX1" fmla="*/ 482600 w 965200"/>
                  <a:gd name="connsiteY1" fmla="*/ 0 h 1358900"/>
                  <a:gd name="connsiteX2" fmla="*/ 965200 w 965200"/>
                  <a:gd name="connsiteY2" fmla="*/ 679450 h 1358900"/>
                  <a:gd name="connsiteX3" fmla="*/ 482600 w 965200"/>
                  <a:gd name="connsiteY3" fmla="*/ 1358900 h 1358900"/>
                  <a:gd name="connsiteX4" fmla="*/ 0 w 965200"/>
                  <a:gd name="connsiteY4" fmla="*/ 679450 h 1358900"/>
                  <a:gd name="connsiteX0" fmla="*/ 3322 w 968522"/>
                  <a:gd name="connsiteY0" fmla="*/ 679450 h 965208"/>
                  <a:gd name="connsiteX1" fmla="*/ 485922 w 968522"/>
                  <a:gd name="connsiteY1" fmla="*/ 0 h 965208"/>
                  <a:gd name="connsiteX2" fmla="*/ 968522 w 968522"/>
                  <a:gd name="connsiteY2" fmla="*/ 679450 h 965208"/>
                  <a:gd name="connsiteX3" fmla="*/ 697589 w 968522"/>
                  <a:gd name="connsiteY3" fmla="*/ 952500 h 965208"/>
                  <a:gd name="connsiteX4" fmla="*/ 3322 w 968522"/>
                  <a:gd name="connsiteY4" fmla="*/ 679450 h 965208"/>
                  <a:gd name="connsiteX0" fmla="*/ 2850 w 1310950"/>
                  <a:gd name="connsiteY0" fmla="*/ 685164 h 1251635"/>
                  <a:gd name="connsiteX1" fmla="*/ 485450 w 1310950"/>
                  <a:gd name="connsiteY1" fmla="*/ 5714 h 1251635"/>
                  <a:gd name="connsiteX2" fmla="*/ 1310950 w 1310950"/>
                  <a:gd name="connsiteY2" fmla="*/ 1104264 h 1251635"/>
                  <a:gd name="connsiteX3" fmla="*/ 697117 w 1310950"/>
                  <a:gd name="connsiteY3" fmla="*/ 958214 h 1251635"/>
                  <a:gd name="connsiteX4" fmla="*/ 2850 w 1310950"/>
                  <a:gd name="connsiteY4" fmla="*/ 685164 h 125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0950" h="1251635">
                    <a:moveTo>
                      <a:pt x="2850" y="685164"/>
                    </a:moveTo>
                    <a:cubicBezTo>
                      <a:pt x="-32428" y="526414"/>
                      <a:pt x="267433" y="-64136"/>
                      <a:pt x="485450" y="5714"/>
                    </a:cubicBezTo>
                    <a:cubicBezTo>
                      <a:pt x="703467" y="75564"/>
                      <a:pt x="1310950" y="729014"/>
                      <a:pt x="1310950" y="1104264"/>
                    </a:cubicBezTo>
                    <a:cubicBezTo>
                      <a:pt x="1310950" y="1479514"/>
                      <a:pt x="915134" y="1028064"/>
                      <a:pt x="697117" y="958214"/>
                    </a:cubicBezTo>
                    <a:cubicBezTo>
                      <a:pt x="479100" y="888364"/>
                      <a:pt x="38128" y="843914"/>
                      <a:pt x="2850" y="68516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50000"/>
                      <a:shade val="30000"/>
                      <a:satMod val="115000"/>
                      <a:alpha val="66000"/>
                    </a:schemeClr>
                  </a:gs>
                  <a:gs pos="50000">
                    <a:schemeClr val="accent4">
                      <a:lumMod val="50000"/>
                      <a:shade val="67500"/>
                      <a:satMod val="115000"/>
                      <a:alpha val="59000"/>
                    </a:schemeClr>
                  </a:gs>
                  <a:gs pos="100000">
                    <a:schemeClr val="accent4">
                      <a:lumMod val="50000"/>
                      <a:shade val="100000"/>
                      <a:satMod val="115000"/>
                      <a:alpha val="8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" name="楕円 4">
              <a:extLst>
                <a:ext uri="{FF2B5EF4-FFF2-40B4-BE49-F238E27FC236}">
                  <a16:creationId xmlns:a16="http://schemas.microsoft.com/office/drawing/2014/main" id="{BD61E6C4-B60C-45CA-B099-FB6F544C3352}"/>
                </a:ext>
              </a:extLst>
            </p:cNvPr>
            <p:cNvSpPr/>
            <p:nvPr/>
          </p:nvSpPr>
          <p:spPr>
            <a:xfrm>
              <a:off x="10522206" y="3211703"/>
              <a:ext cx="1310950" cy="1251635"/>
            </a:xfrm>
            <a:custGeom>
              <a:avLst/>
              <a:gdLst>
                <a:gd name="connsiteX0" fmla="*/ 0 w 965200"/>
                <a:gd name="connsiteY0" fmla="*/ 679450 h 1358900"/>
                <a:gd name="connsiteX1" fmla="*/ 482600 w 965200"/>
                <a:gd name="connsiteY1" fmla="*/ 0 h 1358900"/>
                <a:gd name="connsiteX2" fmla="*/ 965200 w 965200"/>
                <a:gd name="connsiteY2" fmla="*/ 679450 h 1358900"/>
                <a:gd name="connsiteX3" fmla="*/ 482600 w 965200"/>
                <a:gd name="connsiteY3" fmla="*/ 1358900 h 1358900"/>
                <a:gd name="connsiteX4" fmla="*/ 0 w 965200"/>
                <a:gd name="connsiteY4" fmla="*/ 679450 h 1358900"/>
                <a:gd name="connsiteX0" fmla="*/ 3322 w 968522"/>
                <a:gd name="connsiteY0" fmla="*/ 679450 h 965208"/>
                <a:gd name="connsiteX1" fmla="*/ 485922 w 968522"/>
                <a:gd name="connsiteY1" fmla="*/ 0 h 965208"/>
                <a:gd name="connsiteX2" fmla="*/ 968522 w 968522"/>
                <a:gd name="connsiteY2" fmla="*/ 679450 h 965208"/>
                <a:gd name="connsiteX3" fmla="*/ 697589 w 968522"/>
                <a:gd name="connsiteY3" fmla="*/ 952500 h 965208"/>
                <a:gd name="connsiteX4" fmla="*/ 3322 w 968522"/>
                <a:gd name="connsiteY4" fmla="*/ 679450 h 965208"/>
                <a:gd name="connsiteX0" fmla="*/ 2850 w 1310950"/>
                <a:gd name="connsiteY0" fmla="*/ 685164 h 1251635"/>
                <a:gd name="connsiteX1" fmla="*/ 485450 w 1310950"/>
                <a:gd name="connsiteY1" fmla="*/ 5714 h 1251635"/>
                <a:gd name="connsiteX2" fmla="*/ 1310950 w 1310950"/>
                <a:gd name="connsiteY2" fmla="*/ 1104264 h 1251635"/>
                <a:gd name="connsiteX3" fmla="*/ 697117 w 1310950"/>
                <a:gd name="connsiteY3" fmla="*/ 958214 h 1251635"/>
                <a:gd name="connsiteX4" fmla="*/ 2850 w 1310950"/>
                <a:gd name="connsiteY4" fmla="*/ 685164 h 125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50" h="1251635">
                  <a:moveTo>
                    <a:pt x="2850" y="685164"/>
                  </a:moveTo>
                  <a:cubicBezTo>
                    <a:pt x="-32428" y="526414"/>
                    <a:pt x="267433" y="-64136"/>
                    <a:pt x="485450" y="5714"/>
                  </a:cubicBezTo>
                  <a:cubicBezTo>
                    <a:pt x="703467" y="75564"/>
                    <a:pt x="1310950" y="729014"/>
                    <a:pt x="1310950" y="1104264"/>
                  </a:cubicBezTo>
                  <a:cubicBezTo>
                    <a:pt x="1310950" y="1479514"/>
                    <a:pt x="915134" y="1028064"/>
                    <a:pt x="697117" y="958214"/>
                  </a:cubicBezTo>
                  <a:cubicBezTo>
                    <a:pt x="479100" y="888364"/>
                    <a:pt x="38128" y="843914"/>
                    <a:pt x="2850" y="68516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  <a:alpha val="66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  <a:alpha val="59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  <a:alpha val="8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55" name="グループ化 2054">
            <a:extLst>
              <a:ext uri="{FF2B5EF4-FFF2-40B4-BE49-F238E27FC236}">
                <a16:creationId xmlns:a16="http://schemas.microsoft.com/office/drawing/2014/main" id="{2F32968B-B0B9-4949-B3D7-95D17CC8AE8C}"/>
              </a:ext>
            </a:extLst>
          </p:cNvPr>
          <p:cNvGrpSpPr/>
          <p:nvPr/>
        </p:nvGrpSpPr>
        <p:grpSpPr>
          <a:xfrm>
            <a:off x="1045184" y="1775316"/>
            <a:ext cx="3372193" cy="3372194"/>
            <a:chOff x="1561650" y="1742903"/>
            <a:chExt cx="3372193" cy="33721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6" name="Picture 8">
              <a:extLst>
                <a:ext uri="{FF2B5EF4-FFF2-40B4-BE49-F238E27FC236}">
                  <a16:creationId xmlns:a16="http://schemas.microsoft.com/office/drawing/2014/main" id="{DE596681-DC1F-4045-ADCE-7C0606140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ABA06A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650" y="1742903"/>
              <a:ext cx="3372193" cy="3372194"/>
            </a:xfrm>
            <a:prstGeom prst="rect">
              <a:avLst/>
            </a:prstGeom>
            <a:noFill/>
            <a:effectLst>
              <a:innerShdw blurRad="2667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" name="図 2047">
              <a:extLst>
                <a:ext uri="{FF2B5EF4-FFF2-40B4-BE49-F238E27FC236}">
                  <a16:creationId xmlns:a16="http://schemas.microsoft.com/office/drawing/2014/main" id="{1FCCB19C-EBD7-4B4A-BD51-8AA93A6FF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ADA46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  <a14:imgEffect>
                        <a14:brightnessContrast bright="31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094" y="2016378"/>
              <a:ext cx="2868706" cy="2839435"/>
            </a:xfrm>
            <a:prstGeom prst="rect">
              <a:avLst/>
            </a:prstGeom>
            <a:effectLst>
              <a:glow rad="12700">
                <a:schemeClr val="tx1">
                  <a:lumMod val="95000"/>
                  <a:lumOff val="5000"/>
                  <a:alpha val="58000"/>
                </a:schemeClr>
              </a:glow>
            </a:effectLst>
          </p:spPr>
        </p:pic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C2B7C1DE-F211-4E14-9962-95DA8740A002}"/>
                </a:ext>
              </a:extLst>
            </p:cNvPr>
            <p:cNvSpPr txBox="1"/>
            <p:nvPr/>
          </p:nvSpPr>
          <p:spPr>
            <a:xfrm>
              <a:off x="2025095" y="2242861"/>
              <a:ext cx="2445304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15000" spc="50" dirty="0">
                  <a:ln w="9525" cmpd="sng">
                    <a:noFill/>
                    <a:prstDash val="solid"/>
                  </a:ln>
                  <a:solidFill>
                    <a:srgbClr val="A0945A">
                      <a:alpha val="79000"/>
                    </a:srgbClr>
                  </a:solidFill>
                  <a:effectLst>
                    <a:glow rad="38100">
                      <a:srgbClr val="4B410D">
                        <a:alpha val="37000"/>
                      </a:srgbClr>
                    </a:glow>
                    <a:innerShdw blurRad="127000" dist="50800" dir="16920000">
                      <a:schemeClr val="tx1"/>
                    </a:innerShdw>
                    <a:reflection blurRad="50800" endPos="0" dist="190500" dir="5400000" sy="-100000" algn="bl" rotWithShape="0"/>
                  </a:effectLst>
                  <a:latin typeface="Potta One" pitchFamily="2" charset="-128"/>
                  <a:ea typeface="Potta One" pitchFamily="2" charset="-128"/>
                </a:rPr>
                <a:t>上</a:t>
              </a:r>
              <a:endParaRPr lang="ja-JP" altLang="en-US" sz="15000" dirty="0">
                <a:latin typeface="Potta One" pitchFamily="2" charset="-128"/>
                <a:ea typeface="Potta One" pitchFamily="2" charset="-128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EA67401C-E426-464A-ABBB-2CDBF7FE0618}"/>
              </a:ext>
            </a:extLst>
          </p:cNvPr>
          <p:cNvGrpSpPr/>
          <p:nvPr/>
        </p:nvGrpSpPr>
        <p:grpSpPr>
          <a:xfrm>
            <a:off x="4516518" y="1782411"/>
            <a:ext cx="3372193" cy="3372194"/>
            <a:chOff x="1561650" y="1742903"/>
            <a:chExt cx="3372193" cy="33721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A92689CF-99D3-4343-B279-96DDE82BC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ABA06A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650" y="1742903"/>
              <a:ext cx="3372193" cy="3372194"/>
            </a:xfrm>
            <a:prstGeom prst="rect">
              <a:avLst/>
            </a:prstGeom>
            <a:noFill/>
            <a:effectLst>
              <a:innerShdw blurRad="2667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図 79">
              <a:extLst>
                <a:ext uri="{FF2B5EF4-FFF2-40B4-BE49-F238E27FC236}">
                  <a16:creationId xmlns:a16="http://schemas.microsoft.com/office/drawing/2014/main" id="{F4BA5A98-0A43-4492-B091-E40C3942F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ADA46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  <a14:imgEffect>
                        <a14:brightnessContrast bright="31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094" y="2016378"/>
              <a:ext cx="2868706" cy="2839435"/>
            </a:xfrm>
            <a:prstGeom prst="rect">
              <a:avLst/>
            </a:prstGeom>
            <a:effectLst>
              <a:glow rad="12700">
                <a:schemeClr val="tx1">
                  <a:lumMod val="95000"/>
                  <a:lumOff val="5000"/>
                  <a:alpha val="58000"/>
                </a:schemeClr>
              </a:glow>
            </a:effectLst>
          </p:spPr>
        </p:pic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89E53030-956F-425D-AE2F-DA5C8AB902BB}"/>
                </a:ext>
              </a:extLst>
            </p:cNvPr>
            <p:cNvSpPr txBox="1"/>
            <p:nvPr/>
          </p:nvSpPr>
          <p:spPr>
            <a:xfrm>
              <a:off x="1968019" y="2287024"/>
              <a:ext cx="2445304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0" spc="50" dirty="0">
                  <a:ln w="9525" cmpd="sng">
                    <a:noFill/>
                    <a:prstDash val="solid"/>
                  </a:ln>
                  <a:solidFill>
                    <a:srgbClr val="A0945A">
                      <a:alpha val="79000"/>
                    </a:srgbClr>
                  </a:solidFill>
                  <a:effectLst>
                    <a:glow rad="38100">
                      <a:srgbClr val="4B410D">
                        <a:alpha val="37000"/>
                      </a:srgbClr>
                    </a:glow>
                    <a:innerShdw blurRad="127000" dist="50800" dir="16920000">
                      <a:schemeClr val="tx1"/>
                    </a:innerShdw>
                    <a:reflection blurRad="50800" endPos="0" dist="190500" dir="5400000" sy="-100000" algn="bl" rotWithShape="0"/>
                  </a:effectLst>
                  <a:latin typeface="Potta One" pitchFamily="2" charset="-128"/>
                  <a:ea typeface="Potta One" pitchFamily="2" charset="-128"/>
                </a:rPr>
                <a:t>下</a:t>
              </a:r>
              <a:endParaRPr lang="ja-JP" altLang="en-US" sz="15000" dirty="0">
                <a:latin typeface="Potta One" pitchFamily="2" charset="-128"/>
                <a:ea typeface="Potta One" pitchFamily="2" charset="-128"/>
              </a:endParaRPr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FD43AA21-902D-410D-8B5C-85DCA2EFD2F1}"/>
              </a:ext>
            </a:extLst>
          </p:cNvPr>
          <p:cNvGrpSpPr/>
          <p:nvPr/>
        </p:nvGrpSpPr>
        <p:grpSpPr>
          <a:xfrm>
            <a:off x="7987852" y="1775316"/>
            <a:ext cx="3372193" cy="3372194"/>
            <a:chOff x="1561650" y="1742903"/>
            <a:chExt cx="3372193" cy="33721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3" name="Picture 8">
              <a:extLst>
                <a:ext uri="{FF2B5EF4-FFF2-40B4-BE49-F238E27FC236}">
                  <a16:creationId xmlns:a16="http://schemas.microsoft.com/office/drawing/2014/main" id="{E2D6F8FB-DE75-4B64-B410-9BCF86BD9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ABA06A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650" y="1742903"/>
              <a:ext cx="3372193" cy="3372194"/>
            </a:xfrm>
            <a:prstGeom prst="rect">
              <a:avLst/>
            </a:prstGeom>
            <a:noFill/>
            <a:effectLst>
              <a:innerShdw blurRad="2667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図 83">
              <a:extLst>
                <a:ext uri="{FF2B5EF4-FFF2-40B4-BE49-F238E27FC236}">
                  <a16:creationId xmlns:a16="http://schemas.microsoft.com/office/drawing/2014/main" id="{EE54C53B-5D0C-4449-876B-005BBCDA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ADA46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  <a14:imgEffect>
                        <a14:brightnessContrast bright="31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094" y="2016378"/>
              <a:ext cx="2868706" cy="2839435"/>
            </a:xfrm>
            <a:prstGeom prst="rect">
              <a:avLst/>
            </a:prstGeom>
            <a:effectLst>
              <a:glow rad="12700">
                <a:schemeClr val="tx1">
                  <a:lumMod val="95000"/>
                  <a:lumOff val="5000"/>
                  <a:alpha val="58000"/>
                </a:schemeClr>
              </a:glow>
            </a:effectLst>
          </p:spPr>
        </p:pic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0EEDF243-4E34-4E6A-A66A-DBCEA0456DBB}"/>
                </a:ext>
              </a:extLst>
            </p:cNvPr>
            <p:cNvSpPr txBox="1"/>
            <p:nvPr/>
          </p:nvSpPr>
          <p:spPr>
            <a:xfrm>
              <a:off x="2025094" y="2294118"/>
              <a:ext cx="2445304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0" spc="50" dirty="0">
                  <a:ln w="9525" cmpd="sng">
                    <a:noFill/>
                    <a:prstDash val="solid"/>
                  </a:ln>
                  <a:solidFill>
                    <a:srgbClr val="A0945A">
                      <a:alpha val="79000"/>
                    </a:srgbClr>
                  </a:solidFill>
                  <a:effectLst>
                    <a:glow rad="38100">
                      <a:srgbClr val="4B410D">
                        <a:alpha val="37000"/>
                      </a:srgbClr>
                    </a:glow>
                    <a:innerShdw blurRad="127000" dist="50800" dir="16920000">
                      <a:schemeClr val="tx1"/>
                    </a:innerShdw>
                    <a:reflection blurRad="50800" endPos="0" dist="190500" dir="5400000" sy="-100000" algn="bl" rotWithShape="0"/>
                  </a:effectLst>
                  <a:latin typeface="Potta One" pitchFamily="2" charset="-128"/>
                  <a:ea typeface="Potta One" pitchFamily="2" charset="-128"/>
                </a:rPr>
                <a:t>中</a:t>
              </a:r>
              <a:endParaRPr lang="ja-JP" altLang="en-US" sz="15000" dirty="0">
                <a:latin typeface="Potta One" pitchFamily="2" charset="-128"/>
                <a:ea typeface="Potta One" pitchFamily="2" charset="-128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C6DC2BD-6655-4DA5-8EFD-122C3D3B3D96}"/>
              </a:ext>
            </a:extLst>
          </p:cNvPr>
          <p:cNvGrpSpPr/>
          <p:nvPr/>
        </p:nvGrpSpPr>
        <p:grpSpPr>
          <a:xfrm>
            <a:off x="5254930" y="-3877762"/>
            <a:ext cx="3372193" cy="3372194"/>
            <a:chOff x="1561650" y="1742903"/>
            <a:chExt cx="3372193" cy="33721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37307B88-7AC7-482C-A7DB-95A245C2B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ABA06A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650" y="1742903"/>
              <a:ext cx="3372193" cy="3372194"/>
            </a:xfrm>
            <a:prstGeom prst="rect">
              <a:avLst/>
            </a:prstGeom>
            <a:noFill/>
            <a:effectLst>
              <a:innerShdw blurRad="2667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5A305DD-2C17-41A4-A0D5-1E7D930A1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ADA46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  <a14:imgEffect>
                        <a14:brightnessContrast bright="31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094" y="2016378"/>
              <a:ext cx="2868706" cy="2839435"/>
            </a:xfrm>
            <a:prstGeom prst="rect">
              <a:avLst/>
            </a:prstGeom>
            <a:effectLst>
              <a:glow rad="12700">
                <a:schemeClr val="tx1">
                  <a:lumMod val="95000"/>
                  <a:lumOff val="5000"/>
                  <a:alpha val="58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85653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F58B828-97BC-4D07-AB7A-9340DA6B836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3" r="214" b="80353"/>
          <a:stretch/>
        </p:blipFill>
        <p:spPr bwMode="auto">
          <a:xfrm>
            <a:off x="1320800" y="-3687809"/>
            <a:ext cx="10871200" cy="9140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1张长的羊皮纸">
            <a:extLst>
              <a:ext uri="{FF2B5EF4-FFF2-40B4-BE49-F238E27FC236}">
                <a16:creationId xmlns:a16="http://schemas.microsoft.com/office/drawing/2014/main" id="{7FE10798-F905-4930-A676-7B88E299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1" b="89949" l="10000" r="92063">
                        <a14:foregroundMark x1="84438" y1="19932" x2="84438" y2="19932"/>
                        <a14:foregroundMark x1="84750" y1="20273" x2="88500" y2="13458"/>
                        <a14:foregroundMark x1="88500" y1="13458" x2="92625" y2="21465"/>
                        <a14:foregroundMark x1="92625" y1="21465" x2="92063" y2="72743"/>
                        <a14:foregroundMark x1="92063" y1="72743" x2="89625" y2="85349"/>
                        <a14:foregroundMark x1="89625" y1="85349" x2="87375" y2="8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3600" y="-2856441"/>
            <a:ext cx="7010400" cy="1355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03C7B6-D698-4D83-A980-7765D58DB136}"/>
              </a:ext>
            </a:extLst>
          </p:cNvPr>
          <p:cNvSpPr/>
          <p:nvPr/>
        </p:nvSpPr>
        <p:spPr>
          <a:xfrm>
            <a:off x="1927654" y="5452532"/>
            <a:ext cx="10264346" cy="140546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E6B76F35-8007-4FE8-8679-F9F9F7CEC4BD}"/>
              </a:ext>
            </a:extLst>
          </p:cNvPr>
          <p:cNvSpPr/>
          <p:nvPr/>
        </p:nvSpPr>
        <p:spPr>
          <a:xfrm>
            <a:off x="1828800" y="5452532"/>
            <a:ext cx="10363200" cy="1405468"/>
          </a:xfrm>
          <a:prstGeom prst="frame">
            <a:avLst/>
          </a:prstGeom>
          <a:blipFill dpi="0" rotWithShape="1">
            <a:blip r:embed="rId5">
              <a:alphaModFix amt="90000"/>
            </a:blip>
            <a:srcRect/>
            <a:tile tx="0" ty="0" sx="100000" sy="100000" flip="none" algn="tl"/>
          </a:blipFill>
          <a:ln w="6350">
            <a:solidFill>
              <a:srgbClr val="492207"/>
            </a:solidFill>
          </a:ln>
          <a:effectLst>
            <a:outerShdw blurRad="215900" dist="88900" dir="6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C6C96A7-F839-4556-B03E-CAA944976CBD}"/>
              </a:ext>
            </a:extLst>
          </p:cNvPr>
          <p:cNvSpPr/>
          <p:nvPr/>
        </p:nvSpPr>
        <p:spPr>
          <a:xfrm>
            <a:off x="5393209" y="815341"/>
            <a:ext cx="2139160" cy="2301240"/>
          </a:xfrm>
          <a:prstGeom prst="roundRect">
            <a:avLst/>
          </a:prstGeom>
          <a:noFill/>
          <a:ln w="6350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51000" endPos="1000" dist="50800" dir="5400000" sy="-100000" algn="bl" rotWithShape="0"/>
            <a:softEdge rad="12700"/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3900" b="1" spc="50" dirty="0">
                <a:ln w="38100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  <a:alpha val="41000"/>
                  </a:srgbClr>
                </a:solidFill>
                <a:effectLst>
                  <a:glow rad="88900">
                    <a:schemeClr val="accent4">
                      <a:lumMod val="20000"/>
                      <a:lumOff val="80000"/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23000"/>
                    </a:srgbClr>
                  </a:outerShdw>
                  <a:reflection blurRad="50800" endPos="0" dist="50800" dir="5400000" sy="-100000" algn="bl" rotWithShape="0"/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田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56E4527-7DBB-47B5-B86B-8E4BD7508C21}"/>
              </a:ext>
            </a:extLst>
          </p:cNvPr>
          <p:cNvSpPr/>
          <p:nvPr/>
        </p:nvSpPr>
        <p:spPr>
          <a:xfrm>
            <a:off x="2382193" y="5660329"/>
            <a:ext cx="988541" cy="9885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69000">
                <a:schemeClr val="accent2">
                  <a:lumMod val="60000"/>
                  <a:lumOff val="40000"/>
                </a:schemeClr>
              </a:gs>
              <a:gs pos="97000">
                <a:schemeClr val="accent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kumimoji="1" lang="ja-JP" altLang="en-US" sz="6000" b="1" dirty="0">
                <a:ln/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丸ｺﾞｼｯｸM-PRO" panose="020F0600000000000000" pitchFamily="50" charset="-128"/>
                <a:ea typeface="FOT-筑紫B丸ゴシック Std B" panose="02020700000000000000" pitchFamily="18" charset="-128"/>
              </a:rPr>
              <a:t>山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CC516A9-74C8-4DA2-BD62-1918515C2D8F}"/>
              </a:ext>
            </a:extLst>
          </p:cNvPr>
          <p:cNvSpPr/>
          <p:nvPr/>
        </p:nvSpPr>
        <p:spPr>
          <a:xfrm>
            <a:off x="3752129" y="5660329"/>
            <a:ext cx="988541" cy="9885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69000">
                <a:schemeClr val="accent2">
                  <a:lumMod val="60000"/>
                  <a:lumOff val="40000"/>
                </a:schemeClr>
              </a:gs>
              <a:gs pos="97000">
                <a:schemeClr val="accent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ja-JP" altLang="en-US" sz="6000" b="1" dirty="0">
                <a:ln/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丸ｺﾞｼｯｸM-PRO" panose="020F0600000000000000" pitchFamily="50" charset="-128"/>
                <a:ea typeface="FOT-筑紫B丸ゴシック Std B" panose="02020700000000000000" pitchFamily="18" charset="-128"/>
              </a:rPr>
              <a:t>木</a:t>
            </a:r>
            <a:endParaRPr kumimoji="1" lang="ja-JP" altLang="en-US" sz="6000" b="1" dirty="0">
              <a:ln/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丸ｺﾞｼｯｸM-PRO" panose="020F0600000000000000" pitchFamily="50" charset="-128"/>
              <a:ea typeface="FOT-筑紫B丸ゴシック Std B" panose="02020700000000000000" pitchFamily="18" charset="-128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DADE6651-D114-4275-80A6-640920D25D44}"/>
              </a:ext>
            </a:extLst>
          </p:cNvPr>
          <p:cNvSpPr/>
          <p:nvPr/>
        </p:nvSpPr>
        <p:spPr>
          <a:xfrm>
            <a:off x="4898938" y="5660329"/>
            <a:ext cx="988541" cy="9885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69000">
                <a:schemeClr val="accent2">
                  <a:lumMod val="60000"/>
                  <a:lumOff val="40000"/>
                </a:schemeClr>
              </a:gs>
              <a:gs pos="97000">
                <a:schemeClr val="accent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kumimoji="1" lang="ja-JP" altLang="en-US" sz="6000" b="1" dirty="0">
                <a:ln/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丸ｺﾞｼｯｸM-PRO" panose="020F0600000000000000" pitchFamily="50" charset="-128"/>
                <a:ea typeface="FOT-筑紫B丸ゴシック Std B" panose="02020700000000000000" pitchFamily="18" charset="-128"/>
              </a:rPr>
              <a:t>石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0E0364F-BE5E-43FA-B767-1F8B653803B8}"/>
              </a:ext>
            </a:extLst>
          </p:cNvPr>
          <p:cNvSpPr/>
          <p:nvPr/>
        </p:nvSpPr>
        <p:spPr>
          <a:xfrm>
            <a:off x="5968519" y="5660330"/>
            <a:ext cx="988541" cy="9885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69000">
                <a:schemeClr val="accent2">
                  <a:lumMod val="60000"/>
                  <a:lumOff val="40000"/>
                </a:schemeClr>
              </a:gs>
              <a:gs pos="97000">
                <a:schemeClr val="accent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ja-JP" altLang="en-US" sz="6000" b="1" dirty="0">
                <a:ln/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丸ｺﾞｼｯｸM-PRO" panose="020F0600000000000000" pitchFamily="50" charset="-128"/>
                <a:ea typeface="FOT-筑紫B丸ゴシック Std B" panose="02020700000000000000" pitchFamily="18" charset="-128"/>
              </a:rPr>
              <a:t>倉</a:t>
            </a:r>
            <a:endParaRPr kumimoji="1" lang="ja-JP" altLang="en-US" sz="6000" b="1" dirty="0">
              <a:ln/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丸ｺﾞｼｯｸM-PRO" panose="020F0600000000000000" pitchFamily="50" charset="-128"/>
              <a:ea typeface="FOT-筑紫B丸ゴシック Std B" panose="02020700000000000000" pitchFamily="18" charset="-128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068C78A6-B536-42B0-BA71-8DCFF2E80C4C}"/>
              </a:ext>
            </a:extLst>
          </p:cNvPr>
          <p:cNvSpPr/>
          <p:nvPr/>
        </p:nvSpPr>
        <p:spPr>
          <a:xfrm>
            <a:off x="6957060" y="5660330"/>
            <a:ext cx="988541" cy="9885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69000">
                <a:schemeClr val="accent2">
                  <a:lumMod val="60000"/>
                  <a:lumOff val="40000"/>
                </a:schemeClr>
              </a:gs>
              <a:gs pos="97000">
                <a:schemeClr val="accent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ja-JP" altLang="en-US" sz="6000" b="1" dirty="0">
                <a:ln/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丸ｺﾞｼｯｸM-PRO" panose="020F0600000000000000" pitchFamily="50" charset="-128"/>
                <a:ea typeface="FOT-筑紫B丸ゴシック Std B" panose="02020700000000000000" pitchFamily="18" charset="-128"/>
              </a:rPr>
              <a:t>井</a:t>
            </a:r>
            <a:endParaRPr kumimoji="1" lang="ja-JP" altLang="en-US" sz="6000" b="1" dirty="0">
              <a:ln/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丸ｺﾞｼｯｸM-PRO" panose="020F0600000000000000" pitchFamily="50" charset="-128"/>
              <a:ea typeface="FOT-筑紫B丸ゴシック Std B" panose="02020700000000000000" pitchFamily="18" charset="-128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BA89ED47-AD42-47C0-AEFB-0D20271390BF}"/>
              </a:ext>
            </a:extLst>
          </p:cNvPr>
          <p:cNvSpPr/>
          <p:nvPr/>
        </p:nvSpPr>
        <p:spPr>
          <a:xfrm>
            <a:off x="7945601" y="5660329"/>
            <a:ext cx="988541" cy="9885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69000">
                <a:schemeClr val="accent2">
                  <a:lumMod val="60000"/>
                  <a:lumOff val="40000"/>
                </a:schemeClr>
              </a:gs>
              <a:gs pos="97000">
                <a:schemeClr val="accent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ja-JP" altLang="en-US" sz="6000" b="1" dirty="0">
                <a:ln/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丸ｺﾞｼｯｸM-PRO" panose="020F0600000000000000" pitchFamily="50" charset="-128"/>
                <a:ea typeface="FOT-筑紫B丸ゴシック Std B" panose="02020700000000000000" pitchFamily="18" charset="-128"/>
              </a:rPr>
              <a:t>川</a:t>
            </a:r>
            <a:endParaRPr kumimoji="1" lang="ja-JP" altLang="en-US" sz="6000" b="1" dirty="0">
              <a:ln/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丸ｺﾞｼｯｸM-PRO" panose="020F0600000000000000" pitchFamily="50" charset="-128"/>
              <a:ea typeface="FOT-筑紫B丸ゴシック Std B" panose="02020700000000000000" pitchFamily="18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E06B7BA4-BD7D-4611-9E1E-6F878DFF5C73}"/>
              </a:ext>
            </a:extLst>
          </p:cNvPr>
          <p:cNvSpPr/>
          <p:nvPr/>
        </p:nvSpPr>
        <p:spPr>
          <a:xfrm>
            <a:off x="8407688" y="431417"/>
            <a:ext cx="2949912" cy="4267880"/>
          </a:xfrm>
          <a:prstGeom prst="roundRect">
            <a:avLst>
              <a:gd name="adj" fmla="val 7255"/>
            </a:avLst>
          </a:prstGeom>
          <a:gradFill flip="none" rotWithShape="1">
            <a:gsLst>
              <a:gs pos="100000">
                <a:srgbClr val="3366FF"/>
              </a:gs>
              <a:gs pos="0">
                <a:srgbClr val="85D6FF"/>
              </a:gs>
            </a:gsLst>
            <a:path path="circle">
              <a:fillToRect l="50000" t="50000" r="50000" b="50000"/>
            </a:path>
            <a:tileRect/>
          </a:gradFill>
          <a:ln w="6350">
            <a:noFill/>
          </a:ln>
          <a:effectLst>
            <a:glow rad="228600">
              <a:schemeClr val="accent4">
                <a:lumMod val="20000"/>
                <a:lumOff val="80000"/>
                <a:alpha val="71000"/>
              </a:schemeClr>
            </a:glow>
            <a:outerShdw blurRad="241300" dist="101600" dir="4500000" algn="ctr" rotWithShape="0">
              <a:schemeClr val="tx1">
                <a:lumMod val="75000"/>
                <a:lumOff val="25000"/>
                <a:alpha val="7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kumimoji="1" lang="ja-JP" altLang="en-US" sz="6000" b="1" dirty="0">
              <a:ln w="0">
                <a:solidFill>
                  <a:schemeClr val="dk1"/>
                </a:solidFill>
              </a:ln>
              <a:solidFill>
                <a:schemeClr val="bg1"/>
              </a:solidFill>
              <a:effectLst>
                <a:outerShdw blurRad="50800" dist="50800" dir="3120000" algn="ctr" rotWithShape="0">
                  <a:schemeClr val="tx1">
                    <a:alpha val="52000"/>
                  </a:schemeClr>
                </a:outerShdw>
              </a:effectLst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C5619D1F-F202-4D6B-84E8-60C7C2C33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247489"/>
              </p:ext>
            </p:extLst>
          </p:nvPr>
        </p:nvGraphicFramePr>
        <p:xfrm>
          <a:off x="9528734" y="3031082"/>
          <a:ext cx="1574892" cy="507070"/>
        </p:xfrm>
        <a:graphic>
          <a:graphicData uri="http://schemas.openxmlformats.org/drawingml/2006/table">
            <a:tbl>
              <a:tblPr/>
              <a:tblGrid>
                <a:gridCol w="313462">
                  <a:extLst>
                    <a:ext uri="{9D8B030D-6E8A-4147-A177-3AD203B41FA5}">
                      <a16:colId xmlns:a16="http://schemas.microsoft.com/office/drawing/2014/main" val="2565100495"/>
                    </a:ext>
                  </a:extLst>
                </a:gridCol>
                <a:gridCol w="1261430">
                  <a:extLst>
                    <a:ext uri="{9D8B030D-6E8A-4147-A177-3AD203B41FA5}">
                      <a16:colId xmlns:a16="http://schemas.microsoft.com/office/drawing/2014/main" val="4189047385"/>
                    </a:ext>
                  </a:extLst>
                </a:gridCol>
              </a:tblGrid>
              <a:tr h="17489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dirty="0">
                          <a:effectLst/>
                        </a:rPr>
                        <a:t>発音</a:t>
                      </a:r>
                    </a:p>
                  </a:txBody>
                  <a:tcPr marL="31750" marR="3175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ja-JP" altLang="en-US" sz="900" dirty="0">
                          <a:effectLst/>
                        </a:rPr>
                        <a:t>訓</a:t>
                      </a:r>
                      <a:r>
                        <a:rPr lang="en-US" altLang="ja-JP" sz="900" dirty="0">
                          <a:effectLst/>
                        </a:rPr>
                        <a:t>:</a:t>
                      </a:r>
                      <a:r>
                        <a:rPr lang="ja-JP" altLang="en-US" sz="900" dirty="0">
                          <a:effectLst/>
                        </a:rPr>
                        <a:t>た</a:t>
                      </a:r>
                      <a:r>
                        <a:rPr lang="en-US" altLang="zh-CN" sz="900" dirty="0">
                          <a:effectLst/>
                        </a:rPr>
                        <a:t>ta</a:t>
                      </a:r>
                      <a:endParaRPr lang="ja-JP" altLang="en-US" sz="900" dirty="0">
                        <a:effectLst/>
                      </a:endParaRPr>
                    </a:p>
                  </a:txBody>
                  <a:tcPr marL="50800" marR="50800" marT="44450" marB="444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581227"/>
                  </a:ext>
                </a:extLst>
              </a:tr>
              <a:tr h="28101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dirty="0">
                          <a:effectLst/>
                        </a:rPr>
                        <a:t>意味</a:t>
                      </a:r>
                    </a:p>
                  </a:txBody>
                  <a:tcPr marL="31750" marR="3175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ja-JP" altLang="en-US" sz="900" dirty="0">
                          <a:effectLst/>
                        </a:rPr>
                        <a:t>た。たんぼ。たはた。</a:t>
                      </a:r>
                    </a:p>
                  </a:txBody>
                  <a:tcPr marL="50800" marR="50800" marT="44450" marB="444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283144"/>
                  </a:ext>
                </a:extLst>
              </a:tr>
            </a:tbl>
          </a:graphicData>
        </a:graphic>
      </p:graphicFrame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071620F-0C20-4965-ACBA-26F3F83D10E4}"/>
              </a:ext>
            </a:extLst>
          </p:cNvPr>
          <p:cNvGrpSpPr/>
          <p:nvPr/>
        </p:nvGrpSpPr>
        <p:grpSpPr>
          <a:xfrm>
            <a:off x="9095198" y="1114748"/>
            <a:ext cx="1574892" cy="1560870"/>
            <a:chOff x="6783146" y="1555711"/>
            <a:chExt cx="1574892" cy="156087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モデル 2" descr="芝生">
                  <a:extLst>
                    <a:ext uri="{FF2B5EF4-FFF2-40B4-BE49-F238E27FC236}">
                      <a16:creationId xmlns:a16="http://schemas.microsoft.com/office/drawing/2014/main" id="{0D15B1A7-C0DD-4304-8316-4AA1FE57E47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58044354"/>
                    </p:ext>
                  </p:extLst>
                </p:nvPr>
              </p:nvGraphicFramePr>
              <p:xfrm>
                <a:off x="6783146" y="1555711"/>
                <a:ext cx="1574892" cy="156087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574892" cy="1560870"/>
                      </a:xfrm>
                      <a:prstGeom prst="rect">
                        <a:avLst/>
                      </a:prstGeom>
                      <a:noFill/>
                      <a:effectLst>
                        <a:outerShdw blurRad="50800" dist="50800" dir="5400000" algn="ctr" rotWithShape="0">
                          <a:schemeClr val="accent6">
                            <a:lumMod val="50000"/>
                          </a:schemeClr>
                        </a:outerShdw>
                      </a:effectLst>
                    </am3d:spPr>
                    <am3d:camera>
                      <am3d:pos x="0" y="0" z="665274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0000001" d="1000000"/>
                      <am3d:preTrans dx="0" dy="-398889" dz="18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207856" ay="-709" az="-946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01050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モデル 2" descr="芝生">
                  <a:extLst>
                    <a:ext uri="{FF2B5EF4-FFF2-40B4-BE49-F238E27FC236}">
                      <a16:creationId xmlns:a16="http://schemas.microsoft.com/office/drawing/2014/main" id="{0D15B1A7-C0DD-4304-8316-4AA1FE57E47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95198" y="1114748"/>
                  <a:ext cx="1574892" cy="1560870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accent6">
                      <a:lumMod val="50000"/>
                    </a:schemeClr>
                  </a:outerShdw>
                </a:effectLst>
              </p:spPr>
            </p:pic>
          </mc:Fallback>
        </mc:AlternateContent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6B5C046C-C910-429E-A81B-0D1C5E6A646F}"/>
                </a:ext>
              </a:extLst>
            </p:cNvPr>
            <p:cNvGrpSpPr/>
            <p:nvPr/>
          </p:nvGrpSpPr>
          <p:grpSpPr>
            <a:xfrm>
              <a:off x="7563677" y="2324887"/>
              <a:ext cx="778233" cy="655880"/>
              <a:chOff x="7574785" y="2353340"/>
              <a:chExt cx="778233" cy="655880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8" name="3D モデル 7" descr="草むら">
                    <a:extLst>
                      <a:ext uri="{FF2B5EF4-FFF2-40B4-BE49-F238E27FC236}">
                        <a16:creationId xmlns:a16="http://schemas.microsoft.com/office/drawing/2014/main" id="{3D81AFB2-F71E-42D5-9543-DF5A7172053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683300853"/>
                      </p:ext>
                    </p:extLst>
                  </p:nvPr>
                </p:nvGraphicFramePr>
                <p:xfrm>
                  <a:off x="7574785" y="2372949"/>
                  <a:ext cx="508817" cy="636271"/>
                </p:xfrm>
                <a:graphic>
                  <a:graphicData uri="http://schemas.microsoft.com/office/drawing/2017/model3d">
                    <am3d:model3d r:embed="rId8">
                      <am3d:spPr>
                        <a:xfrm>
                          <a:off x="0" y="0"/>
                          <a:ext cx="508817" cy="63627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4869274" ay="1380357" az="4097302"/>
                        <am3d:postTrans dx="0" dy="0" dz="0"/>
                      </am3d:trans>
                      <am3d:raster rName="Office3DRenderer" rVer="16.0.8326">
                        <am3d:blip r:embed="rId9"/>
                      </am3d:raster>
                      <am3d:objViewport viewportSz="77384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8" name="3D モデル 7" descr="草むら">
                    <a:extLst>
                      <a:ext uri="{FF2B5EF4-FFF2-40B4-BE49-F238E27FC236}">
                        <a16:creationId xmlns:a16="http://schemas.microsoft.com/office/drawing/2014/main" id="{3D81AFB2-F71E-42D5-9543-DF5A7172053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9875729" y="1903533"/>
                    <a:ext cx="508817" cy="636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8" name="3D モデル 17" descr="草むら">
                    <a:extLst>
                      <a:ext uri="{FF2B5EF4-FFF2-40B4-BE49-F238E27FC236}">
                        <a16:creationId xmlns:a16="http://schemas.microsoft.com/office/drawing/2014/main" id="{194F2775-E020-4CB4-92C5-3AFF5649D86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03168522"/>
                      </p:ext>
                    </p:extLst>
                  </p:nvPr>
                </p:nvGraphicFramePr>
                <p:xfrm>
                  <a:off x="7785287" y="2353340"/>
                  <a:ext cx="567731" cy="636271"/>
                </p:xfrm>
                <a:graphic>
                  <a:graphicData uri="http://schemas.microsoft.com/office/drawing/2017/model3d">
                    <am3d:model3d r:embed="rId8">
                      <am3d:spPr>
                        <a:xfrm>
                          <a:off x="0" y="0"/>
                          <a:ext cx="567731" cy="636271"/>
                        </a:xfrm>
                        <a:prstGeom prst="rect">
                          <a:avLst/>
                        </a:prstGeom>
                        <a:effectLst>
                          <a:outerShdw blurRad="50800" dist="50800" dir="5400000" algn="ctr" rotWithShape="0">
                            <a:schemeClr val="accent6">
                              <a:lumMod val="75000"/>
                            </a:schemeClr>
                          </a:outerShdw>
                        </a:effectLst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464753" ay="-265937" az="-6221986"/>
                        <am3d:postTrans dx="0" dy="0" dz="0"/>
                      </am3d:trans>
                      <am3d:raster rName="Office3DRenderer" rVer="16.0.8326">
                        <am3d:blip r:embed="rId10"/>
                      </am3d:raster>
                      <am3d:objViewport viewportSz="71129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8" name="3D モデル 17" descr="草むら">
                    <a:extLst>
                      <a:ext uri="{FF2B5EF4-FFF2-40B4-BE49-F238E27FC236}">
                        <a16:creationId xmlns:a16="http://schemas.microsoft.com/office/drawing/2014/main" id="{194F2775-E020-4CB4-92C5-3AFF5649D86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086231" y="1883924"/>
                    <a:ext cx="567731" cy="636271"/>
                  </a:xfrm>
                  <a:prstGeom prst="rect">
                    <a:avLst/>
                  </a:prstGeom>
                  <a:effectLst>
                    <a:outerShdw blurRad="50800" dist="50800" dir="5400000" algn="ctr" rotWithShape="0">
                      <a:schemeClr val="accent6">
                        <a:lumMod val="75000"/>
                      </a:schemeClr>
                    </a:outerShdw>
                  </a:effectLst>
                </p:spPr>
              </p:pic>
            </mc:Fallback>
          </mc:AlternateContent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CB23B19C-2F86-4DF7-9E9B-D49BF918589C}"/>
                </a:ext>
              </a:extLst>
            </p:cNvPr>
            <p:cNvGrpSpPr/>
            <p:nvPr/>
          </p:nvGrpSpPr>
          <p:grpSpPr>
            <a:xfrm>
              <a:off x="6861958" y="2324887"/>
              <a:ext cx="714627" cy="675491"/>
              <a:chOff x="7566147" y="2336123"/>
              <a:chExt cx="714627" cy="675491"/>
            </a:xfrm>
            <a:effectLst>
              <a:outerShdw blurRad="50800" dist="50800" dir="5400000" algn="ctr" rotWithShape="0">
                <a:schemeClr val="accent6">
                  <a:lumMod val="50000"/>
                </a:schemeClr>
              </a:outerShdw>
            </a:effectLst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0" name="3D モデル 19" descr="草むら">
                    <a:extLst>
                      <a:ext uri="{FF2B5EF4-FFF2-40B4-BE49-F238E27FC236}">
                        <a16:creationId xmlns:a16="http://schemas.microsoft.com/office/drawing/2014/main" id="{49B6AC45-200F-46CC-8C88-C608A8042AC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53932933"/>
                      </p:ext>
                    </p:extLst>
                  </p:nvPr>
                </p:nvGraphicFramePr>
                <p:xfrm>
                  <a:off x="7566147" y="2355732"/>
                  <a:ext cx="508817" cy="636271"/>
                </p:xfrm>
                <a:graphic>
                  <a:graphicData uri="http://schemas.microsoft.com/office/drawing/2017/model3d">
                    <am3d:model3d r:embed="rId8">
                      <am3d:spPr>
                        <a:xfrm>
                          <a:off x="0" y="0"/>
                          <a:ext cx="508817" cy="63627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4869274" ay="1380357" az="4097302"/>
                        <am3d:postTrans dx="0" dy="0" dz="0"/>
                      </am3d:trans>
                      <am3d:raster rName="Office3DRenderer" rVer="16.0.8326">
                        <am3d:blip r:embed="rId9"/>
                      </am3d:raster>
                      <am3d:objViewport viewportSz="77384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0" name="3D モデル 19" descr="草むら">
                    <a:extLst>
                      <a:ext uri="{FF2B5EF4-FFF2-40B4-BE49-F238E27FC236}">
                        <a16:creationId xmlns:a16="http://schemas.microsoft.com/office/drawing/2014/main" id="{49B6AC45-200F-46CC-8C88-C608A8042AC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9174010" y="1903533"/>
                    <a:ext cx="508817" cy="636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1" name="3D モデル 20" descr="草むら">
                    <a:extLst>
                      <a:ext uri="{FF2B5EF4-FFF2-40B4-BE49-F238E27FC236}">
                        <a16:creationId xmlns:a16="http://schemas.microsoft.com/office/drawing/2014/main" id="{1F3F6840-8D92-4965-896C-5FF0C42457C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2365742"/>
                      </p:ext>
                    </p:extLst>
                  </p:nvPr>
                </p:nvGraphicFramePr>
                <p:xfrm>
                  <a:off x="7776649" y="2336123"/>
                  <a:ext cx="504125" cy="675491"/>
                </p:xfrm>
                <a:graphic>
                  <a:graphicData uri="http://schemas.microsoft.com/office/drawing/2017/model3d">
                    <am3d:model3d r:embed="rId8">
                      <am3d:spPr>
                        <a:xfrm>
                          <a:off x="0" y="0"/>
                          <a:ext cx="504125" cy="675491"/>
                        </a:xfrm>
                        <a:prstGeom prst="rect">
                          <a:avLst/>
                        </a:prstGeom>
                        <a:effectLst>
                          <a:outerShdw blurRad="50800" dist="50800" dir="5400000" algn="ctr" rotWithShape="0">
                            <a:schemeClr val="accent6">
                              <a:lumMod val="50000"/>
                            </a:schemeClr>
                          </a:outerShdw>
                        </a:effectLst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464753" ay="-265937" az="-6221986"/>
                        <am3d:postTrans dx="0" dy="0" dz="0"/>
                      </am3d:trans>
                      <am3d:raster rName="Office3DRenderer" rVer="16.0.8326">
                        <am3d:blip r:embed="rId11"/>
                      </am3d:raster>
                      <am3d:objViewport viewportSz="755137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1" name="3D モデル 20" descr="草むら">
                    <a:extLst>
                      <a:ext uri="{FF2B5EF4-FFF2-40B4-BE49-F238E27FC236}">
                        <a16:creationId xmlns:a16="http://schemas.microsoft.com/office/drawing/2014/main" id="{1F3F6840-8D92-4965-896C-5FF0C42457C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384512" y="1883924"/>
                    <a:ext cx="504125" cy="675491"/>
                  </a:xfrm>
                  <a:prstGeom prst="rect">
                    <a:avLst/>
                  </a:prstGeom>
                  <a:effectLst>
                    <a:outerShdw blurRad="50800" dist="50800" dir="5400000" algn="ctr" rotWithShape="0">
                      <a:schemeClr val="accent6">
                        <a:lumMod val="50000"/>
                      </a:schemeClr>
                    </a:outerShdw>
                  </a:effectLst>
                </p:spPr>
              </p:pic>
            </mc:Fallback>
          </mc:AlternateContent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2A3FD967-C773-4C89-A24D-8C7732F3047F}"/>
                </a:ext>
              </a:extLst>
            </p:cNvPr>
            <p:cNvGrpSpPr/>
            <p:nvPr/>
          </p:nvGrpSpPr>
          <p:grpSpPr>
            <a:xfrm rot="16200000">
              <a:off x="6912179" y="1756917"/>
              <a:ext cx="680555" cy="636271"/>
              <a:chOff x="7564075" y="2295418"/>
              <a:chExt cx="714627" cy="675491"/>
            </a:xfrm>
            <a:effectLst>
              <a:outerShdw blurRad="50800" dist="50800" dir="5400000" algn="ctr" rotWithShape="0">
                <a:schemeClr val="accent6">
                  <a:lumMod val="50000"/>
                </a:schemeClr>
              </a:outerShdw>
            </a:effectLst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3" name="3D モデル 22" descr="草むら">
                    <a:extLst>
                      <a:ext uri="{FF2B5EF4-FFF2-40B4-BE49-F238E27FC236}">
                        <a16:creationId xmlns:a16="http://schemas.microsoft.com/office/drawing/2014/main" id="{1AA8A74C-D0BD-4A72-8106-5838FD94212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826965086"/>
                      </p:ext>
                    </p:extLst>
                  </p:nvPr>
                </p:nvGraphicFramePr>
                <p:xfrm>
                  <a:off x="7564075" y="2315027"/>
                  <a:ext cx="508817" cy="636271"/>
                </p:xfrm>
                <a:graphic>
                  <a:graphicData uri="http://schemas.microsoft.com/office/drawing/2017/model3d">
                    <am3d:model3d r:embed="rId8">
                      <am3d:spPr>
                        <a:xfrm rot="16200000">
                          <a:off x="0" y="0"/>
                          <a:ext cx="508817" cy="63627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4869274" ay="1380357" az="4097302"/>
                        <am3d:postTrans dx="0" dy="0" dz="0"/>
                      </am3d:trans>
                      <am3d:raster rName="Office3DRenderer" rVer="16.0.8326">
                        <am3d:blip r:embed="rId12"/>
                      </am3d:raster>
                      <am3d:objViewport viewportSz="728912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3" name="3D モデル 22" descr="草むら">
                    <a:extLst>
                      <a:ext uri="{FF2B5EF4-FFF2-40B4-BE49-F238E27FC236}">
                        <a16:creationId xmlns:a16="http://schemas.microsoft.com/office/drawing/2014/main" id="{1AA8A74C-D0BD-4A72-8106-5838FD94212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 rot="16200000">
                    <a:off x="9322229" y="1432424"/>
                    <a:ext cx="484558" cy="599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4" name="3D モデル 23" descr="草むら">
                    <a:extLst>
                      <a:ext uri="{FF2B5EF4-FFF2-40B4-BE49-F238E27FC236}">
                        <a16:creationId xmlns:a16="http://schemas.microsoft.com/office/drawing/2014/main" id="{743802FC-DFA6-4A18-AC9C-20E8C527D09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08492750"/>
                      </p:ext>
                    </p:extLst>
                  </p:nvPr>
                </p:nvGraphicFramePr>
                <p:xfrm>
                  <a:off x="7774577" y="2295418"/>
                  <a:ext cx="504125" cy="675491"/>
                </p:xfrm>
                <a:graphic>
                  <a:graphicData uri="http://schemas.microsoft.com/office/drawing/2017/model3d">
                    <am3d:model3d r:embed="rId8">
                      <am3d:spPr>
                        <a:xfrm rot="16200000">
                          <a:off x="0" y="0"/>
                          <a:ext cx="504125" cy="675491"/>
                        </a:xfrm>
                        <a:prstGeom prst="rect">
                          <a:avLst/>
                        </a:prstGeom>
                        <a:effectLst>
                          <a:outerShdw blurRad="50800" dist="50800" dir="5400000" algn="ctr" rotWithShape="0">
                            <a:schemeClr val="accent6">
                              <a:lumMod val="50000"/>
                            </a:schemeClr>
                          </a:outerShdw>
                        </a:effectLst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464753" ay="-265937" az="-6221986"/>
                        <am3d:postTrans dx="0" dy="0" dz="0"/>
                      </am3d:trans>
                      <am3d:raster rName="Office3DRenderer" rVer="16.0.8326">
                        <am3d:blip r:embed="rId13"/>
                      </am3d:raster>
                      <am3d:objViewport viewportSz="71129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4" name="3D モデル 23" descr="草むら">
                    <a:extLst>
                      <a:ext uri="{FF2B5EF4-FFF2-40B4-BE49-F238E27FC236}">
                        <a16:creationId xmlns:a16="http://schemas.microsoft.com/office/drawing/2014/main" id="{743802FC-DFA6-4A18-AC9C-20E8C527D09A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 rot="16200000">
                    <a:off x="9324464" y="1215721"/>
                    <a:ext cx="480089" cy="636271"/>
                  </a:xfrm>
                  <a:prstGeom prst="rect">
                    <a:avLst/>
                  </a:prstGeom>
                  <a:effectLst>
                    <a:outerShdw blurRad="50800" dist="50800" dir="5400000" algn="ctr" rotWithShape="0">
                      <a:schemeClr val="accent6">
                        <a:lumMod val="50000"/>
                      </a:schemeClr>
                    </a:outerShdw>
                  </a:effectLst>
                </p:spPr>
              </p:pic>
            </mc:Fallback>
          </mc:AlternateContent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48ED13D-C58F-4F26-A729-F94B4ED3CCCF}"/>
                </a:ext>
              </a:extLst>
            </p:cNvPr>
            <p:cNvGrpSpPr/>
            <p:nvPr/>
          </p:nvGrpSpPr>
          <p:grpSpPr>
            <a:xfrm rot="10800000">
              <a:off x="7532369" y="1779059"/>
              <a:ext cx="636270" cy="636271"/>
              <a:chOff x="7564079" y="2295418"/>
              <a:chExt cx="714623" cy="675491"/>
            </a:xfrm>
            <a:effectLst>
              <a:outerShdw blurRad="50800" dist="50800" dir="5400000" algn="ctr" rotWithShape="0">
                <a:schemeClr val="accent6">
                  <a:lumMod val="50000"/>
                </a:schemeClr>
              </a:outerShdw>
            </a:effectLst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6" name="3D モデル 25" descr="草むら">
                    <a:extLst>
                      <a:ext uri="{FF2B5EF4-FFF2-40B4-BE49-F238E27FC236}">
                        <a16:creationId xmlns:a16="http://schemas.microsoft.com/office/drawing/2014/main" id="{A794EFF8-F70B-4A39-8F6A-CF64BB49D3A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274365150"/>
                      </p:ext>
                    </p:extLst>
                  </p:nvPr>
                </p:nvGraphicFramePr>
                <p:xfrm>
                  <a:off x="7564079" y="2315028"/>
                  <a:ext cx="508817" cy="636271"/>
                </p:xfrm>
                <a:graphic>
                  <a:graphicData uri="http://schemas.microsoft.com/office/drawing/2017/model3d">
                    <am3d:model3d r:embed="rId8">
                      <am3d:spPr>
                        <a:xfrm rot="10800000">
                          <a:off x="0" y="0"/>
                          <a:ext cx="508817" cy="63627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4869274" ay="1380357" az="4097302"/>
                        <am3d:postTrans dx="0" dy="0" dz="0"/>
                      </am3d:trans>
                      <am3d:raster rName="Office3DRenderer" rVer="16.0.8326">
                        <am3d:blip r:embed="rId14"/>
                      </am3d:raster>
                      <am3d:objViewport viewportSz="728912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6" name="3D モデル 25" descr="草むら">
                    <a:extLst>
                      <a:ext uri="{FF2B5EF4-FFF2-40B4-BE49-F238E27FC236}">
                        <a16:creationId xmlns:a16="http://schemas.microsoft.com/office/drawing/2014/main" id="{A794EFF8-F70B-4A39-8F6A-CF64BB49D3A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 rot="10800000">
                    <a:off x="10027662" y="1356567"/>
                    <a:ext cx="453029" cy="599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7" name="3D モデル 26" descr="草むら">
                    <a:extLst>
                      <a:ext uri="{FF2B5EF4-FFF2-40B4-BE49-F238E27FC236}">
                        <a16:creationId xmlns:a16="http://schemas.microsoft.com/office/drawing/2014/main" id="{2E64DCDE-29E5-4AD5-876C-A87B38900A5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71916951"/>
                      </p:ext>
                    </p:extLst>
                  </p:nvPr>
                </p:nvGraphicFramePr>
                <p:xfrm>
                  <a:off x="7774577" y="2295418"/>
                  <a:ext cx="504125" cy="675491"/>
                </p:xfrm>
                <a:graphic>
                  <a:graphicData uri="http://schemas.microsoft.com/office/drawing/2017/model3d">
                    <am3d:model3d r:embed="rId8">
                      <am3d:spPr>
                        <a:xfrm rot="10800000">
                          <a:off x="0" y="0"/>
                          <a:ext cx="504125" cy="675491"/>
                        </a:xfrm>
                        <a:prstGeom prst="rect">
                          <a:avLst/>
                        </a:prstGeom>
                        <a:effectLst>
                          <a:outerShdw blurRad="50800" dist="50800" dir="5400000" algn="ctr" rotWithShape="0">
                            <a:schemeClr val="accent6">
                              <a:lumMod val="50000"/>
                            </a:schemeClr>
                          </a:outerShdw>
                        </a:effectLst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464753" ay="-265937" az="-6221986"/>
                        <am3d:postTrans dx="0" dy="0" dz="0"/>
                      </am3d:trans>
                      <am3d:raster rName="Office3DRenderer" rVer="16.0.8326">
                        <am3d:blip r:embed="rId15"/>
                      </am3d:raster>
                      <am3d:objViewport viewportSz="71129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7" name="3D モデル 26" descr="草むら">
                    <a:extLst>
                      <a:ext uri="{FF2B5EF4-FFF2-40B4-BE49-F238E27FC236}">
                        <a16:creationId xmlns:a16="http://schemas.microsoft.com/office/drawing/2014/main" id="{2E64DCDE-29E5-4AD5-876C-A87B38900A5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 rot="10800000">
                    <a:off x="9844421" y="1338096"/>
                    <a:ext cx="448852" cy="636271"/>
                  </a:xfrm>
                  <a:prstGeom prst="rect">
                    <a:avLst/>
                  </a:prstGeom>
                  <a:effectLst>
                    <a:outerShdw blurRad="50800" dist="50800" dir="5400000" algn="ctr" rotWithShape="0">
                      <a:schemeClr val="accent6">
                        <a:lumMod val="50000"/>
                      </a:schemeClr>
                    </a:outerShdw>
                  </a:effectLst>
                </p:spPr>
              </p:pic>
            </mc:Fallback>
          </mc:AlternateContent>
        </p:grpSp>
      </p:grp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0EBF7157-3D5F-4894-8E08-D146F2D06C66}"/>
              </a:ext>
            </a:extLst>
          </p:cNvPr>
          <p:cNvSpPr/>
          <p:nvPr/>
        </p:nvSpPr>
        <p:spPr>
          <a:xfrm>
            <a:off x="8561478" y="518811"/>
            <a:ext cx="684895" cy="2680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97C"/>
              </a:gs>
              <a:gs pos="97000">
                <a:srgbClr val="FF5050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ts val="1300"/>
              </a:lnSpc>
            </a:pPr>
            <a:r>
              <a:rPr kumimoji="1"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</a:rPr>
              <a:t>象形</a:t>
            </a: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47719E4-61B3-4569-AEFC-24F4A4B0B2A1}"/>
              </a:ext>
            </a:extLst>
          </p:cNvPr>
          <p:cNvGrpSpPr/>
          <p:nvPr/>
        </p:nvGrpSpPr>
        <p:grpSpPr>
          <a:xfrm>
            <a:off x="9844421" y="560464"/>
            <a:ext cx="1350512" cy="210502"/>
            <a:chOff x="7532369" y="585228"/>
            <a:chExt cx="1350512" cy="210502"/>
          </a:xfrm>
        </p:grpSpPr>
        <p:sp>
          <p:nvSpPr>
            <p:cNvPr id="31" name="星: 5 pt 30">
              <a:extLst>
                <a:ext uri="{FF2B5EF4-FFF2-40B4-BE49-F238E27FC236}">
                  <a16:creationId xmlns:a16="http://schemas.microsoft.com/office/drawing/2014/main" id="{5DAB4E74-B47E-499A-B18C-B712EA9F15FF}"/>
                </a:ext>
              </a:extLst>
            </p:cNvPr>
            <p:cNvSpPr/>
            <p:nvPr/>
          </p:nvSpPr>
          <p:spPr>
            <a:xfrm>
              <a:off x="7532369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星: 5 pt 32">
              <a:extLst>
                <a:ext uri="{FF2B5EF4-FFF2-40B4-BE49-F238E27FC236}">
                  <a16:creationId xmlns:a16="http://schemas.microsoft.com/office/drawing/2014/main" id="{C62E5B72-19C1-464C-8706-BDE95254CE05}"/>
                </a:ext>
              </a:extLst>
            </p:cNvPr>
            <p:cNvSpPr/>
            <p:nvPr/>
          </p:nvSpPr>
          <p:spPr>
            <a:xfrm>
              <a:off x="7816234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星: 5 pt 33">
              <a:extLst>
                <a:ext uri="{FF2B5EF4-FFF2-40B4-BE49-F238E27FC236}">
                  <a16:creationId xmlns:a16="http://schemas.microsoft.com/office/drawing/2014/main" id="{C2F127DF-024F-4E7A-90D9-B835457F9318}"/>
                </a:ext>
              </a:extLst>
            </p:cNvPr>
            <p:cNvSpPr/>
            <p:nvPr/>
          </p:nvSpPr>
          <p:spPr>
            <a:xfrm>
              <a:off x="8100099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星: 5 pt 34">
              <a:extLst>
                <a:ext uri="{FF2B5EF4-FFF2-40B4-BE49-F238E27FC236}">
                  <a16:creationId xmlns:a16="http://schemas.microsoft.com/office/drawing/2014/main" id="{1EA37342-EFC3-4C03-8D45-D70753642F6F}"/>
                </a:ext>
              </a:extLst>
            </p:cNvPr>
            <p:cNvSpPr/>
            <p:nvPr/>
          </p:nvSpPr>
          <p:spPr>
            <a:xfrm>
              <a:off x="8383964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星: 5 pt 35">
              <a:extLst>
                <a:ext uri="{FF2B5EF4-FFF2-40B4-BE49-F238E27FC236}">
                  <a16:creationId xmlns:a16="http://schemas.microsoft.com/office/drawing/2014/main" id="{ADD77EAC-5414-4708-A10F-32B2F291D580}"/>
                </a:ext>
              </a:extLst>
            </p:cNvPr>
            <p:cNvSpPr/>
            <p:nvPr/>
          </p:nvSpPr>
          <p:spPr>
            <a:xfrm>
              <a:off x="8672379" y="585228"/>
              <a:ext cx="210502" cy="210502"/>
            </a:xfrm>
            <a:prstGeom prst="star5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67193B3-672D-40ED-B717-D2E78E9AC28C}"/>
              </a:ext>
            </a:extLst>
          </p:cNvPr>
          <p:cNvSpPr txBox="1"/>
          <p:nvPr/>
        </p:nvSpPr>
        <p:spPr>
          <a:xfrm>
            <a:off x="8490493" y="2754175"/>
            <a:ext cx="10128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6600" b="1" dirty="0">
                <a:ln w="0">
                  <a:solidFill>
                    <a:schemeClr val="dk1"/>
                  </a:solidFill>
                </a:ln>
                <a:solidFill>
                  <a:schemeClr val="bg1"/>
                </a:solidFill>
                <a:effectLst>
                  <a:outerShdw blurRad="50800" dist="50800" dir="3120000" algn="ctr" rotWithShape="0">
                    <a:schemeClr val="tx1">
                      <a:alpha val="52000"/>
                    </a:scheme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田</a:t>
            </a:r>
            <a:endParaRPr kumimoji="1" lang="ja-JP" altLang="en-US" sz="6600" b="1" dirty="0">
              <a:ln w="0">
                <a:solidFill>
                  <a:schemeClr val="dk1"/>
                </a:solidFill>
              </a:ln>
              <a:solidFill>
                <a:schemeClr val="bg1"/>
              </a:solidFill>
              <a:effectLst>
                <a:outerShdw blurRad="50800" dist="50800" dir="3120000" algn="ctr" rotWithShape="0">
                  <a:schemeClr val="tx1">
                    <a:alpha val="52000"/>
                  </a:schemeClr>
                </a:outerShdw>
              </a:effectLst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A5D894E6-2CA3-401B-B91A-95C0EB37A2DC}"/>
              </a:ext>
            </a:extLst>
          </p:cNvPr>
          <p:cNvGrpSpPr/>
          <p:nvPr/>
        </p:nvGrpSpPr>
        <p:grpSpPr>
          <a:xfrm>
            <a:off x="8566523" y="4267624"/>
            <a:ext cx="632211" cy="297904"/>
            <a:chOff x="7945052" y="4329521"/>
            <a:chExt cx="632211" cy="297904"/>
          </a:xfrm>
        </p:grpSpPr>
        <p:sp>
          <p:nvSpPr>
            <p:cNvPr id="41" name="四角形: 角を丸くする 40">
              <a:extLst>
                <a:ext uri="{FF2B5EF4-FFF2-40B4-BE49-F238E27FC236}">
                  <a16:creationId xmlns:a16="http://schemas.microsoft.com/office/drawing/2014/main" id="{486E15CE-F022-4E53-A5C2-B6E1C94A174C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zh-CN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  N</a:t>
              </a:r>
              <a:r>
                <a:rPr kumimoji="1" lang="en-US" altLang="ja-JP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4</a:t>
              </a:r>
              <a:endParaRPr kumimoji="1"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B26B51C-A5E8-4E80-A68A-C237CE33E966}"/>
                </a:ext>
              </a:extLst>
            </p:cNvPr>
            <p:cNvSpPr txBox="1"/>
            <p:nvPr/>
          </p:nvSpPr>
          <p:spPr>
            <a:xfrm>
              <a:off x="7945052" y="4329521"/>
              <a:ext cx="400110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試験能力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DD659C8-D0AF-4CFE-83B3-2847EFDC525E}"/>
              </a:ext>
            </a:extLst>
          </p:cNvPr>
          <p:cNvGrpSpPr/>
          <p:nvPr/>
        </p:nvGrpSpPr>
        <p:grpSpPr>
          <a:xfrm>
            <a:off x="9209856" y="4267624"/>
            <a:ext cx="632211" cy="297904"/>
            <a:chOff x="7945052" y="4329521"/>
            <a:chExt cx="632211" cy="297904"/>
          </a:xfrm>
        </p:grpSpPr>
        <p:sp>
          <p:nvSpPr>
            <p:cNvPr id="46" name="四角形: 角を丸くする 45">
              <a:extLst>
                <a:ext uri="{FF2B5EF4-FFF2-40B4-BE49-F238E27FC236}">
                  <a16:creationId xmlns:a16="http://schemas.microsoft.com/office/drawing/2014/main" id="{058E1230-25A6-4B7D-A7F7-A24DA57FD6BD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72000"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ja-JP" sz="1600" b="1" kern="1300" spc="-10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10</a:t>
              </a:r>
              <a:r>
                <a:rPr kumimoji="1" lang="ja-JP" altLang="en-US" sz="1600" b="1" spc="-10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級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0FF16E3-4F02-441A-B361-38892A62FEA1}"/>
                </a:ext>
              </a:extLst>
            </p:cNvPr>
            <p:cNvSpPr txBox="1"/>
            <p:nvPr/>
          </p:nvSpPr>
          <p:spPr>
            <a:xfrm>
              <a:off x="7945052" y="4329521"/>
              <a:ext cx="292388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漢検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95A8C415-FE3C-412E-864D-64025CF0A514}"/>
              </a:ext>
            </a:extLst>
          </p:cNvPr>
          <p:cNvGrpSpPr/>
          <p:nvPr/>
        </p:nvGrpSpPr>
        <p:grpSpPr>
          <a:xfrm>
            <a:off x="9842067" y="4267624"/>
            <a:ext cx="632211" cy="297904"/>
            <a:chOff x="7945052" y="4329521"/>
            <a:chExt cx="632211" cy="297904"/>
          </a:xfrm>
        </p:grpSpPr>
        <p:sp>
          <p:nvSpPr>
            <p:cNvPr id="49" name="四角形: 角を丸くする 48">
              <a:extLst>
                <a:ext uri="{FF2B5EF4-FFF2-40B4-BE49-F238E27FC236}">
                  <a16:creationId xmlns:a16="http://schemas.microsoft.com/office/drawing/2014/main" id="{C9C745F7-89BE-4862-8009-A50E72F54BF5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zh-CN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  </a:t>
              </a:r>
              <a:r>
                <a:rPr kumimoji="1" lang="en-US" altLang="ja-JP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50</a:t>
              </a:r>
              <a:endParaRPr kumimoji="1"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08D35C3-E200-4BC8-9CE2-6678EDEC6AB9}"/>
                </a:ext>
              </a:extLst>
            </p:cNvPr>
            <p:cNvSpPr txBox="1"/>
            <p:nvPr/>
          </p:nvSpPr>
          <p:spPr>
            <a:xfrm>
              <a:off x="7945052" y="4329521"/>
              <a:ext cx="292388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頻度順位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18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6C96A7-F839-4556-B03E-CAA944976CBD}"/>
              </a:ext>
            </a:extLst>
          </p:cNvPr>
          <p:cNvSpPr/>
          <p:nvPr/>
        </p:nvSpPr>
        <p:spPr>
          <a:xfrm>
            <a:off x="1828799" y="0"/>
            <a:ext cx="10363201" cy="4494998"/>
          </a:xfrm>
          <a:prstGeom prst="rect">
            <a:avLst/>
          </a:prstGeom>
          <a:blipFill>
            <a:blip r:embed="rId2">
              <a:duotone>
                <a:prstClr val="black"/>
                <a:schemeClr val="accent2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ement crackSpacing="100"/>
                      </a14:imgEffect>
                      <a14:imgEffect>
                        <a14:colorTemperature colorTemp="112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cap="rnd"/>
          <a:effectLst>
            <a:innerShdw blurRad="1270000" dist="177800" dir="17700000">
              <a:prstClr val="black"/>
            </a:innerShdw>
            <a:reflection endPos="0" dir="5400000" sy="-100000" algn="bl" rotWithShape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3900" b="1" spc="50" dirty="0">
                <a:ln w="9525" cmpd="sng">
                  <a:noFill/>
                  <a:prstDash val="solid"/>
                </a:ln>
                <a:solidFill>
                  <a:srgbClr val="BE9972">
                    <a:alpha val="50000"/>
                  </a:srgbClr>
                </a:solidFill>
                <a:effectLst>
                  <a:glow rad="228600">
                    <a:schemeClr val="tx1">
                      <a:lumMod val="95000"/>
                      <a:lumOff val="5000"/>
                      <a:alpha val="40000"/>
                    </a:schemeClr>
                  </a:glow>
                  <a:innerShdw blurRad="177800" dist="50800" dir="16920000">
                    <a:schemeClr val="tx1"/>
                  </a:innerShdw>
                  <a:reflection blurRad="50800" endPos="0" dist="190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上</a:t>
            </a:r>
          </a:p>
        </p:txBody>
      </p:sp>
      <p:pic>
        <p:nvPicPr>
          <p:cNvPr id="2050" name="Picture 2" descr="1张长的羊皮纸">
            <a:extLst>
              <a:ext uri="{FF2B5EF4-FFF2-40B4-BE49-F238E27FC236}">
                <a16:creationId xmlns:a16="http://schemas.microsoft.com/office/drawing/2014/main" id="{7FE10798-F905-4930-A676-7B88E299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1" b="89949" l="10000" r="92063">
                        <a14:foregroundMark x1="84438" y1="19932" x2="84438" y2="19932"/>
                        <a14:foregroundMark x1="84750" y1="20273" x2="88500" y2="13458"/>
                        <a14:foregroundMark x1="88500" y1="13458" x2="92625" y2="21465"/>
                        <a14:foregroundMark x1="92625" y1="21465" x2="92063" y2="72743"/>
                        <a14:foregroundMark x1="92063" y1="72743" x2="89625" y2="85349"/>
                        <a14:foregroundMark x1="89625" y1="85349" x2="87375" y2="8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3600" y="-2856441"/>
            <a:ext cx="7010400" cy="1355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03C7B6-D698-4D83-A980-7765D58DB136}"/>
              </a:ext>
            </a:extLst>
          </p:cNvPr>
          <p:cNvSpPr/>
          <p:nvPr/>
        </p:nvSpPr>
        <p:spPr>
          <a:xfrm>
            <a:off x="1927654" y="4591251"/>
            <a:ext cx="10264346" cy="2266749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  <a:alpha val="49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  <a:alpha val="70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  <a:alpha val="67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　</a:t>
            </a:r>
            <a:r>
              <a:rPr kumimoji="1" lang="en-US" altLang="ja-JP" b="1" dirty="0">
                <a:solidFill>
                  <a:schemeClr val="tx1"/>
                </a:solidFill>
              </a:rPr>
              <a:t>Lam:</a:t>
            </a:r>
            <a:r>
              <a:rPr kumimoji="1" lang="ja-JP" altLang="en-US" b="1" dirty="0">
                <a:solidFill>
                  <a:schemeClr val="tx1"/>
                </a:solidFill>
              </a:rPr>
              <a:t>　</a:t>
            </a:r>
            <a:r>
              <a:rPr lang="zh-CN" altLang="en-US" b="1" dirty="0">
                <a:solidFill>
                  <a:schemeClr val="tx1"/>
                </a:solidFill>
              </a:rPr>
              <a:t>  </a:t>
            </a:r>
            <a:r>
              <a:rPr kumimoji="1" lang="en-US" altLang="ja-JP" b="1" dirty="0">
                <a:solidFill>
                  <a:schemeClr val="tx1"/>
                </a:solidFill>
              </a:rPr>
              <a:t>Tree</a:t>
            </a:r>
          </a:p>
          <a:p>
            <a:r>
              <a:rPr kumimoji="1" lang="ja-JP" altLang="en-US" b="1" dirty="0">
                <a:solidFill>
                  <a:schemeClr val="tx1"/>
                </a:solidFill>
              </a:rPr>
              <a:t>　</a:t>
            </a:r>
            <a:r>
              <a:rPr kumimoji="1" lang="en-US" altLang="ja-JP" b="1" dirty="0" err="1">
                <a:solidFill>
                  <a:schemeClr val="tx1"/>
                </a:solidFill>
              </a:rPr>
              <a:t>Ikubo</a:t>
            </a:r>
            <a:r>
              <a:rPr kumimoji="1" lang="en-US" altLang="ja-JP" b="1" dirty="0">
                <a:solidFill>
                  <a:schemeClr val="tx1"/>
                </a:solidFill>
              </a:rPr>
              <a:t>:</a:t>
            </a:r>
            <a:r>
              <a:rPr kumimoji="1" lang="ja-JP" altLang="en-US" b="1" dirty="0">
                <a:solidFill>
                  <a:schemeClr val="tx1"/>
                </a:solidFill>
              </a:rPr>
              <a:t>　</a:t>
            </a:r>
            <a:r>
              <a:rPr kumimoji="1" lang="en-US" altLang="ja-JP" b="1" dirty="0">
                <a:solidFill>
                  <a:schemeClr val="tx1"/>
                </a:solidFill>
              </a:rPr>
              <a:t>Building</a:t>
            </a:r>
          </a:p>
          <a:p>
            <a:r>
              <a:rPr lang="ja-JP" altLang="en-US" b="1" dirty="0">
                <a:solidFill>
                  <a:schemeClr val="tx1"/>
                </a:solidFill>
              </a:rPr>
              <a:t>　</a:t>
            </a:r>
            <a:r>
              <a:rPr lang="en-US" altLang="ja-JP" b="1" dirty="0">
                <a:solidFill>
                  <a:schemeClr val="tx1"/>
                </a:solidFill>
              </a:rPr>
              <a:t>Wada:</a:t>
            </a:r>
            <a:r>
              <a:rPr lang="ja-JP" altLang="en-US" b="1" dirty="0">
                <a:solidFill>
                  <a:schemeClr val="tx1"/>
                </a:solidFill>
              </a:rPr>
              <a:t>　</a:t>
            </a:r>
            <a:r>
              <a:rPr lang="en-US" altLang="zh-CN" b="1" dirty="0">
                <a:solidFill>
                  <a:schemeClr val="tx1"/>
                </a:solidFill>
              </a:rPr>
              <a:t>Pipe</a:t>
            </a:r>
          </a:p>
          <a:p>
            <a:r>
              <a:rPr lang="ja-JP" altLang="en-US" b="1" dirty="0">
                <a:solidFill>
                  <a:schemeClr val="tx1"/>
                </a:solidFill>
              </a:rPr>
              <a:t>　</a:t>
            </a:r>
            <a:r>
              <a:rPr lang="en-US" altLang="ja-JP" b="1" dirty="0">
                <a:solidFill>
                  <a:schemeClr val="tx1"/>
                </a:solidFill>
              </a:rPr>
              <a:t>Ye:</a:t>
            </a:r>
            <a:r>
              <a:rPr lang="ja-JP" altLang="en-US" b="1" dirty="0">
                <a:solidFill>
                  <a:schemeClr val="tx1"/>
                </a:solidFill>
              </a:rPr>
              <a:t>　　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Up</a:t>
            </a:r>
          </a:p>
          <a:p>
            <a:r>
              <a:rPr lang="ja-JP" altLang="en-US" b="1" dirty="0">
                <a:solidFill>
                  <a:schemeClr val="tx1"/>
                </a:solidFill>
              </a:rPr>
              <a:t>　</a:t>
            </a:r>
            <a:r>
              <a:rPr lang="en-US" altLang="ja-JP" b="1" dirty="0">
                <a:solidFill>
                  <a:schemeClr val="tx1"/>
                </a:solidFill>
              </a:rPr>
              <a:t>Fang:</a:t>
            </a:r>
            <a:r>
              <a:rPr lang="ja-JP" altLang="en-US" b="1" dirty="0">
                <a:solidFill>
                  <a:schemeClr val="tx1"/>
                </a:solidFill>
              </a:rPr>
              <a:t>　</a:t>
            </a:r>
            <a:r>
              <a:rPr lang="en-US" altLang="ja-JP" b="1" dirty="0">
                <a:solidFill>
                  <a:schemeClr val="tx1"/>
                </a:solidFill>
              </a:rPr>
              <a:t>……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E6B76F35-8007-4FE8-8679-F9F9F7CEC4BD}"/>
              </a:ext>
            </a:extLst>
          </p:cNvPr>
          <p:cNvSpPr/>
          <p:nvPr/>
        </p:nvSpPr>
        <p:spPr>
          <a:xfrm>
            <a:off x="1828800" y="4494998"/>
            <a:ext cx="10363200" cy="2363002"/>
          </a:xfrm>
          <a:prstGeom prst="frame">
            <a:avLst>
              <a:gd name="adj1" fmla="val 5564"/>
            </a:avLst>
          </a:prstGeom>
          <a:gradFill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  <a:alpha val="49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  <a:alpha val="70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  <a:alpha val="67000"/>
                </a:schemeClr>
              </a:gs>
            </a:gsLst>
            <a:lin ang="5400000" scaled="1"/>
          </a:gradFill>
          <a:ln w="6350">
            <a:solidFill>
              <a:srgbClr val="492207"/>
            </a:solidFill>
          </a:ln>
          <a:effectLst>
            <a:outerShdw blurRad="215900" dist="88900" dir="6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E06B7BA4-BD7D-4611-9E1E-6F878DFF5C73}"/>
              </a:ext>
            </a:extLst>
          </p:cNvPr>
          <p:cNvSpPr/>
          <p:nvPr/>
        </p:nvSpPr>
        <p:spPr>
          <a:xfrm>
            <a:off x="114301" y="54731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田</a:t>
            </a:r>
            <a:endParaRPr kumimoji="1" lang="ja-JP" altLang="en-US" sz="6000" b="1" dirty="0">
              <a:ln w="0"/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5A91C27-D3CB-4140-BEC3-55B54942B80F}"/>
              </a:ext>
            </a:extLst>
          </p:cNvPr>
          <p:cNvSpPr/>
          <p:nvPr/>
        </p:nvSpPr>
        <p:spPr>
          <a:xfrm>
            <a:off x="114301" y="138684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山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1FEA1356-61B2-4E5B-AFA7-3AA724674982}"/>
              </a:ext>
            </a:extLst>
          </p:cNvPr>
          <p:cNvSpPr/>
          <p:nvPr/>
        </p:nvSpPr>
        <p:spPr>
          <a:xfrm>
            <a:off x="114301" y="222637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木</a:t>
            </a:r>
            <a:endParaRPr kumimoji="1" lang="ja-JP" altLang="en-US" sz="6000" b="1" dirty="0">
              <a:ln w="0"/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6185D081-FF3C-432A-A6FE-2711DAE6CBC1}"/>
              </a:ext>
            </a:extLst>
          </p:cNvPr>
          <p:cNvSpPr/>
          <p:nvPr/>
        </p:nvSpPr>
        <p:spPr>
          <a:xfrm>
            <a:off x="114301" y="306590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石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AF0A3F6E-5133-4DCD-A6B6-9F1B40A31D83}"/>
              </a:ext>
            </a:extLst>
          </p:cNvPr>
          <p:cNvSpPr/>
          <p:nvPr/>
        </p:nvSpPr>
        <p:spPr>
          <a:xfrm>
            <a:off x="114301" y="390543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倉</a:t>
            </a:r>
            <a:endParaRPr kumimoji="1" lang="ja-JP" altLang="en-US" sz="6000" b="1" dirty="0">
              <a:ln w="0"/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711801CE-B877-4067-AFF9-74D96CC0B540}"/>
              </a:ext>
            </a:extLst>
          </p:cNvPr>
          <p:cNvSpPr/>
          <p:nvPr/>
        </p:nvSpPr>
        <p:spPr>
          <a:xfrm>
            <a:off x="114301" y="474496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石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B4DC969-067B-491F-9187-D6A0D3F922F2}"/>
              </a:ext>
            </a:extLst>
          </p:cNvPr>
          <p:cNvSpPr/>
          <p:nvPr/>
        </p:nvSpPr>
        <p:spPr>
          <a:xfrm>
            <a:off x="114301" y="5584491"/>
            <a:ext cx="807720" cy="83953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川</a:t>
            </a:r>
            <a:endParaRPr kumimoji="1" lang="ja-JP" altLang="en-US" sz="6000" b="1" dirty="0">
              <a:ln w="0"/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0E62DF3-C4A8-4C7A-98D2-CFB2DB6E0993}"/>
              </a:ext>
            </a:extLst>
          </p:cNvPr>
          <p:cNvSpPr/>
          <p:nvPr/>
        </p:nvSpPr>
        <p:spPr>
          <a:xfrm>
            <a:off x="8407688" y="431417"/>
            <a:ext cx="2949912" cy="426788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8633"/>
              </a:gs>
              <a:gs pos="0">
                <a:srgbClr val="FFE585"/>
              </a:gs>
            </a:gsLst>
            <a:path path="circle">
              <a:fillToRect l="50000" t="50000" r="50000" b="50000"/>
            </a:path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kumimoji="1" lang="ja-JP" altLang="en-US" sz="6000" b="1" dirty="0">
              <a:ln w="0">
                <a:solidFill>
                  <a:schemeClr val="dk1"/>
                </a:solidFill>
              </a:ln>
              <a:solidFill>
                <a:schemeClr val="bg1"/>
              </a:solidFill>
              <a:effectLst>
                <a:outerShdw blurRad="50800" dist="50800" dir="3120000" algn="ctr" rotWithShape="0">
                  <a:schemeClr val="tx1">
                    <a:alpha val="52000"/>
                  </a:schemeClr>
                </a:outerShdw>
              </a:effectLst>
              <a:latin typeface="FOT-筑紫B丸ゴシック Std B" panose="02020700000000000000" pitchFamily="18" charset="-128"/>
              <a:ea typeface="FOT-筑紫B丸ゴシック Std B" panose="02020700000000000000" pitchFamily="18" charset="-128"/>
            </a:endParaRPr>
          </a:p>
        </p:txBody>
      </p:sp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0660DAAB-73C5-47D6-B1D5-65AA18BB1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87089"/>
              </p:ext>
            </p:extLst>
          </p:nvPr>
        </p:nvGraphicFramePr>
        <p:xfrm>
          <a:off x="9528734" y="3031082"/>
          <a:ext cx="1574892" cy="507070"/>
        </p:xfrm>
        <a:graphic>
          <a:graphicData uri="http://schemas.openxmlformats.org/drawingml/2006/table">
            <a:tbl>
              <a:tblPr/>
              <a:tblGrid>
                <a:gridCol w="313462">
                  <a:extLst>
                    <a:ext uri="{9D8B030D-6E8A-4147-A177-3AD203B41FA5}">
                      <a16:colId xmlns:a16="http://schemas.microsoft.com/office/drawing/2014/main" val="2565100495"/>
                    </a:ext>
                  </a:extLst>
                </a:gridCol>
                <a:gridCol w="1261430">
                  <a:extLst>
                    <a:ext uri="{9D8B030D-6E8A-4147-A177-3AD203B41FA5}">
                      <a16:colId xmlns:a16="http://schemas.microsoft.com/office/drawing/2014/main" val="4189047385"/>
                    </a:ext>
                  </a:extLst>
                </a:gridCol>
              </a:tblGrid>
              <a:tr h="17489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dirty="0">
                          <a:effectLst/>
                        </a:rPr>
                        <a:t>発音</a:t>
                      </a:r>
                    </a:p>
                  </a:txBody>
                  <a:tcPr marL="31750" marR="3175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ja-JP" altLang="en-US" sz="900" dirty="0">
                          <a:effectLst/>
                        </a:rPr>
                        <a:t>訓</a:t>
                      </a:r>
                      <a:r>
                        <a:rPr lang="en-US" altLang="ja-JP" sz="900" dirty="0">
                          <a:effectLst/>
                        </a:rPr>
                        <a:t>:</a:t>
                      </a:r>
                      <a:r>
                        <a:rPr lang="ja-JP" altLang="en-US" sz="900" dirty="0">
                          <a:effectLst/>
                        </a:rPr>
                        <a:t>うえ</a:t>
                      </a:r>
                      <a:r>
                        <a:rPr lang="en-US" altLang="zh-CN" sz="900" dirty="0" err="1">
                          <a:effectLst/>
                        </a:rPr>
                        <a:t>ue</a:t>
                      </a:r>
                      <a:endParaRPr lang="ja-JP" altLang="en-US" sz="900" dirty="0">
                        <a:effectLst/>
                      </a:endParaRPr>
                    </a:p>
                  </a:txBody>
                  <a:tcPr marL="50800" marR="50800" marT="44450" marB="444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581227"/>
                  </a:ext>
                </a:extLst>
              </a:tr>
              <a:tr h="28101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dirty="0">
                          <a:effectLst/>
                        </a:rPr>
                        <a:t>意味</a:t>
                      </a:r>
                    </a:p>
                  </a:txBody>
                  <a:tcPr marL="31750" marR="3175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ja-JP" altLang="en-US" sz="900" dirty="0">
                          <a:effectLst/>
                        </a:rPr>
                        <a:t>うえ。位置が高い。</a:t>
                      </a:r>
                    </a:p>
                  </a:txBody>
                  <a:tcPr marL="50800" marR="50800" marT="44450" marB="444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283144"/>
                  </a:ext>
                </a:extLst>
              </a:tr>
            </a:tbl>
          </a:graphicData>
        </a:graphic>
      </p:graphicFrame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B6783325-7FC1-4390-B3B2-8D54D0B1A516}"/>
              </a:ext>
            </a:extLst>
          </p:cNvPr>
          <p:cNvSpPr/>
          <p:nvPr/>
        </p:nvSpPr>
        <p:spPr>
          <a:xfrm>
            <a:off x="8561478" y="518811"/>
            <a:ext cx="684895" cy="2680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97CFF"/>
              </a:gs>
              <a:gs pos="97000">
                <a:srgbClr val="9966FF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ts val="1300"/>
              </a:lnSpc>
            </a:pPr>
            <a:r>
              <a:rPr kumimoji="1"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</a:rPr>
              <a:t>指事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F7A57A0-C069-4351-BFBE-E57EAA5ACA2A}"/>
              </a:ext>
            </a:extLst>
          </p:cNvPr>
          <p:cNvGrpSpPr/>
          <p:nvPr/>
        </p:nvGrpSpPr>
        <p:grpSpPr>
          <a:xfrm>
            <a:off x="9844421" y="560464"/>
            <a:ext cx="1350512" cy="210502"/>
            <a:chOff x="7532369" y="585228"/>
            <a:chExt cx="1350512" cy="210502"/>
          </a:xfrm>
        </p:grpSpPr>
        <p:sp>
          <p:nvSpPr>
            <p:cNvPr id="38" name="星: 5 pt 37">
              <a:extLst>
                <a:ext uri="{FF2B5EF4-FFF2-40B4-BE49-F238E27FC236}">
                  <a16:creationId xmlns:a16="http://schemas.microsoft.com/office/drawing/2014/main" id="{BB55DBE1-9C04-4346-9E8F-74F737D7DD53}"/>
                </a:ext>
              </a:extLst>
            </p:cNvPr>
            <p:cNvSpPr/>
            <p:nvPr/>
          </p:nvSpPr>
          <p:spPr>
            <a:xfrm>
              <a:off x="7532369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星: 5 pt 38">
              <a:extLst>
                <a:ext uri="{FF2B5EF4-FFF2-40B4-BE49-F238E27FC236}">
                  <a16:creationId xmlns:a16="http://schemas.microsoft.com/office/drawing/2014/main" id="{C6E70C38-778D-4A0B-941F-7A0CF4A323D6}"/>
                </a:ext>
              </a:extLst>
            </p:cNvPr>
            <p:cNvSpPr/>
            <p:nvPr/>
          </p:nvSpPr>
          <p:spPr>
            <a:xfrm>
              <a:off x="7816234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星: 5 pt 39">
              <a:extLst>
                <a:ext uri="{FF2B5EF4-FFF2-40B4-BE49-F238E27FC236}">
                  <a16:creationId xmlns:a16="http://schemas.microsoft.com/office/drawing/2014/main" id="{4C9B9879-06B7-4206-989A-CC1465B6FC59}"/>
                </a:ext>
              </a:extLst>
            </p:cNvPr>
            <p:cNvSpPr/>
            <p:nvPr/>
          </p:nvSpPr>
          <p:spPr>
            <a:xfrm>
              <a:off x="8100099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星: 5 pt 40">
              <a:extLst>
                <a:ext uri="{FF2B5EF4-FFF2-40B4-BE49-F238E27FC236}">
                  <a16:creationId xmlns:a16="http://schemas.microsoft.com/office/drawing/2014/main" id="{9C60162C-CB92-4D6F-916C-1F6653153AA6}"/>
                </a:ext>
              </a:extLst>
            </p:cNvPr>
            <p:cNvSpPr/>
            <p:nvPr/>
          </p:nvSpPr>
          <p:spPr>
            <a:xfrm>
              <a:off x="8383964" y="585228"/>
              <a:ext cx="210502" cy="210502"/>
            </a:xfrm>
            <a:prstGeom prst="star5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星: 5 pt 41">
              <a:extLst>
                <a:ext uri="{FF2B5EF4-FFF2-40B4-BE49-F238E27FC236}">
                  <a16:creationId xmlns:a16="http://schemas.microsoft.com/office/drawing/2014/main" id="{E10C8784-ED46-4A18-B72A-E2613EE9600F}"/>
                </a:ext>
              </a:extLst>
            </p:cNvPr>
            <p:cNvSpPr/>
            <p:nvPr/>
          </p:nvSpPr>
          <p:spPr>
            <a:xfrm>
              <a:off x="8672379" y="585228"/>
              <a:ext cx="210502" cy="210502"/>
            </a:xfrm>
            <a:prstGeom prst="star5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07CC7E5-7AE6-453E-8620-C22E2E33D4FD}"/>
              </a:ext>
            </a:extLst>
          </p:cNvPr>
          <p:cNvSpPr txBox="1"/>
          <p:nvPr/>
        </p:nvSpPr>
        <p:spPr>
          <a:xfrm>
            <a:off x="8490493" y="2754175"/>
            <a:ext cx="10128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6600" b="1" dirty="0">
                <a:ln w="0">
                  <a:solidFill>
                    <a:schemeClr val="dk1"/>
                  </a:solidFill>
                </a:ln>
                <a:solidFill>
                  <a:schemeClr val="bg1"/>
                </a:solidFill>
                <a:effectLst>
                  <a:outerShdw blurRad="50800" dist="50800" dir="3120000" algn="ctr" rotWithShape="0">
                    <a:schemeClr val="tx1">
                      <a:alpha val="52000"/>
                    </a:schemeClr>
                  </a:outerShdw>
                </a:effectLst>
                <a:latin typeface="FOT-筑紫B丸ゴシック Std B" panose="02020700000000000000" pitchFamily="18" charset="-128"/>
                <a:ea typeface="FOT-筑紫B丸ゴシック Std B" panose="02020700000000000000" pitchFamily="18" charset="-128"/>
              </a:rPr>
              <a:t>上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86DE2068-A628-40FF-A4E8-B0BF7D95711E}"/>
              </a:ext>
            </a:extLst>
          </p:cNvPr>
          <p:cNvGrpSpPr/>
          <p:nvPr/>
        </p:nvGrpSpPr>
        <p:grpSpPr>
          <a:xfrm>
            <a:off x="8566523" y="4267624"/>
            <a:ext cx="632211" cy="297904"/>
            <a:chOff x="7945052" y="4329521"/>
            <a:chExt cx="632211" cy="297904"/>
          </a:xfrm>
        </p:grpSpPr>
        <p:sp>
          <p:nvSpPr>
            <p:cNvPr id="45" name="四角形: 角を丸くする 44">
              <a:extLst>
                <a:ext uri="{FF2B5EF4-FFF2-40B4-BE49-F238E27FC236}">
                  <a16:creationId xmlns:a16="http://schemas.microsoft.com/office/drawing/2014/main" id="{1C3BC51B-5D46-42D5-80B2-5F2A092874D9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zh-CN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  N</a:t>
              </a:r>
              <a:r>
                <a:rPr kumimoji="1" lang="en-US" altLang="ja-JP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5</a:t>
              </a:r>
              <a:endParaRPr kumimoji="1"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F4A40794-85C4-43C3-8197-6484255F8CD9}"/>
                </a:ext>
              </a:extLst>
            </p:cNvPr>
            <p:cNvSpPr txBox="1"/>
            <p:nvPr/>
          </p:nvSpPr>
          <p:spPr>
            <a:xfrm>
              <a:off x="7945052" y="4329521"/>
              <a:ext cx="400110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試験能力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F179156-F9D6-4B07-BB5E-1B22441E9DC1}"/>
              </a:ext>
            </a:extLst>
          </p:cNvPr>
          <p:cNvGrpSpPr/>
          <p:nvPr/>
        </p:nvGrpSpPr>
        <p:grpSpPr>
          <a:xfrm>
            <a:off x="9209856" y="4267624"/>
            <a:ext cx="632211" cy="297904"/>
            <a:chOff x="7945052" y="4329521"/>
            <a:chExt cx="632211" cy="297904"/>
          </a:xfrm>
        </p:grpSpPr>
        <p:sp>
          <p:nvSpPr>
            <p:cNvPr id="48" name="四角形: 角を丸くする 47">
              <a:extLst>
                <a:ext uri="{FF2B5EF4-FFF2-40B4-BE49-F238E27FC236}">
                  <a16:creationId xmlns:a16="http://schemas.microsoft.com/office/drawing/2014/main" id="{6D4D2E72-0B6F-437A-9F55-5A8785AB13EA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72000"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ja-JP" sz="1600" b="1" kern="1300" spc="-10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10</a:t>
              </a:r>
              <a:r>
                <a:rPr kumimoji="1" lang="ja-JP" altLang="en-US" sz="1600" b="1" spc="-10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級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24BA1F33-8855-4C8C-B468-73DF92F08779}"/>
                </a:ext>
              </a:extLst>
            </p:cNvPr>
            <p:cNvSpPr txBox="1"/>
            <p:nvPr/>
          </p:nvSpPr>
          <p:spPr>
            <a:xfrm>
              <a:off x="7945052" y="4329521"/>
              <a:ext cx="292388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漢検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8E37F334-FD92-440E-8C25-B39DE90FFE87}"/>
              </a:ext>
            </a:extLst>
          </p:cNvPr>
          <p:cNvGrpSpPr/>
          <p:nvPr/>
        </p:nvGrpSpPr>
        <p:grpSpPr>
          <a:xfrm>
            <a:off x="9842067" y="4267624"/>
            <a:ext cx="632211" cy="297904"/>
            <a:chOff x="7945052" y="4329521"/>
            <a:chExt cx="632211" cy="297904"/>
          </a:xfrm>
        </p:grpSpPr>
        <p:sp>
          <p:nvSpPr>
            <p:cNvPr id="51" name="四角形: 角を丸くする 50">
              <a:extLst>
                <a:ext uri="{FF2B5EF4-FFF2-40B4-BE49-F238E27FC236}">
                  <a16:creationId xmlns:a16="http://schemas.microsoft.com/office/drawing/2014/main" id="{A4689FD7-9D7E-4A9E-89A2-7C8E9D37C402}"/>
                </a:ext>
              </a:extLst>
            </p:cNvPr>
            <p:cNvSpPr/>
            <p:nvPr/>
          </p:nvSpPr>
          <p:spPr>
            <a:xfrm>
              <a:off x="8008698" y="4329521"/>
              <a:ext cx="568565" cy="268030"/>
            </a:xfrm>
            <a:prstGeom prst="roundRect">
              <a:avLst>
                <a:gd name="adj" fmla="val 867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57600" rIns="36000" rtlCol="0" anchor="t"/>
            <a:lstStyle/>
            <a:p>
              <a:pPr algn="r">
                <a:lnSpc>
                  <a:spcPts val="1500"/>
                </a:lnSpc>
              </a:pPr>
              <a:r>
                <a:rPr kumimoji="1" lang="en-US" altLang="zh-CN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  </a:t>
              </a:r>
              <a:r>
                <a:rPr kumimoji="1" lang="en-US" altLang="ja-JP" sz="1600" b="1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13</a:t>
              </a:r>
              <a:endParaRPr kumimoji="1" lang="ja-JP" altLang="en-US" sz="1600" b="1" dirty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3FD1210-8072-46EB-8E2F-7139C83FCA8A}"/>
                </a:ext>
              </a:extLst>
            </p:cNvPr>
            <p:cNvSpPr txBox="1"/>
            <p:nvPr/>
          </p:nvSpPr>
          <p:spPr>
            <a:xfrm>
              <a:off x="7945052" y="4329521"/>
              <a:ext cx="292388" cy="297904"/>
            </a:xfrm>
            <a:prstGeom prst="rect">
              <a:avLst/>
            </a:prstGeom>
            <a:noFill/>
          </p:spPr>
          <p:txBody>
            <a:bodyPr vert="eaVert" wrap="square" rtlCol="0" anchor="b" anchorCtr="0">
              <a:spAutoFit/>
            </a:bodyPr>
            <a:lstStyle/>
            <a:p>
              <a:r>
                <a:rPr kumimoji="1" lang="ja-JP" altLang="en-US" sz="700" b="1" spc="50" dirty="0">
                  <a:ln w="3175" cmpd="sng">
                    <a:noFill/>
                    <a:prstDash val="solid"/>
                  </a:ln>
                  <a:effectLst/>
                </a:rPr>
                <a:t>頻度順位</a:t>
              </a:r>
              <a:endParaRPr kumimoji="1" lang="en-US" altLang="ja-JP" sz="700" b="1" spc="50" dirty="0">
                <a:ln w="3175" cmpd="sng">
                  <a:noFill/>
                  <a:prstDash val="solid"/>
                </a:ln>
                <a:effectLst/>
              </a:endParaRPr>
            </a:p>
          </p:txBody>
        </p:sp>
      </p:grpSp>
      <p:sp>
        <p:nvSpPr>
          <p:cNvPr id="53" name="涙形 52">
            <a:extLst>
              <a:ext uri="{FF2B5EF4-FFF2-40B4-BE49-F238E27FC236}">
                <a16:creationId xmlns:a16="http://schemas.microsoft.com/office/drawing/2014/main" id="{830DCC71-ED2F-4D4F-8454-A28C00732A57}"/>
              </a:ext>
            </a:extLst>
          </p:cNvPr>
          <p:cNvSpPr/>
          <p:nvPr/>
        </p:nvSpPr>
        <p:spPr>
          <a:xfrm>
            <a:off x="9020546" y="1069714"/>
            <a:ext cx="1678111" cy="1667313"/>
          </a:xfrm>
          <a:custGeom>
            <a:avLst/>
            <a:gdLst>
              <a:gd name="connsiteX0" fmla="*/ 0 w 1658697"/>
              <a:gd name="connsiteY0" fmla="*/ 801293 h 1602586"/>
              <a:gd name="connsiteX1" fmla="*/ 829349 w 1658697"/>
              <a:gd name="connsiteY1" fmla="*/ 0 h 1602586"/>
              <a:gd name="connsiteX2" fmla="*/ 1287646 w 1658697"/>
              <a:gd name="connsiteY2" fmla="*/ 358498 h 1602586"/>
              <a:gd name="connsiteX3" fmla="*/ 1658697 w 1658697"/>
              <a:gd name="connsiteY3" fmla="*/ 801293 h 1602586"/>
              <a:gd name="connsiteX4" fmla="*/ 829348 w 1658697"/>
              <a:gd name="connsiteY4" fmla="*/ 1602586 h 1602586"/>
              <a:gd name="connsiteX5" fmla="*/ -1 w 1658697"/>
              <a:gd name="connsiteY5" fmla="*/ 801293 h 1602586"/>
              <a:gd name="connsiteX6" fmla="*/ 0 w 1658697"/>
              <a:gd name="connsiteY6" fmla="*/ 801293 h 1602586"/>
              <a:gd name="connsiteX0" fmla="*/ 92076 w 1658698"/>
              <a:gd name="connsiteY0" fmla="*/ 538269 h 1606262"/>
              <a:gd name="connsiteX1" fmla="*/ 829350 w 1658698"/>
              <a:gd name="connsiteY1" fmla="*/ 3676 h 1606262"/>
              <a:gd name="connsiteX2" fmla="*/ 1287647 w 1658698"/>
              <a:gd name="connsiteY2" fmla="*/ 362174 h 1606262"/>
              <a:gd name="connsiteX3" fmla="*/ 1658698 w 1658698"/>
              <a:gd name="connsiteY3" fmla="*/ 804969 h 1606262"/>
              <a:gd name="connsiteX4" fmla="*/ 829349 w 1658698"/>
              <a:gd name="connsiteY4" fmla="*/ 1606262 h 1606262"/>
              <a:gd name="connsiteX5" fmla="*/ 0 w 1658698"/>
              <a:gd name="connsiteY5" fmla="*/ 804969 h 1606262"/>
              <a:gd name="connsiteX6" fmla="*/ 92076 w 1658698"/>
              <a:gd name="connsiteY6" fmla="*/ 538269 h 1606262"/>
              <a:gd name="connsiteX0" fmla="*/ 92076 w 1673510"/>
              <a:gd name="connsiteY0" fmla="*/ 538269 h 1663412"/>
              <a:gd name="connsiteX1" fmla="*/ 829350 w 1673510"/>
              <a:gd name="connsiteY1" fmla="*/ 3676 h 1663412"/>
              <a:gd name="connsiteX2" fmla="*/ 1287647 w 1673510"/>
              <a:gd name="connsiteY2" fmla="*/ 362174 h 1663412"/>
              <a:gd name="connsiteX3" fmla="*/ 1658698 w 1673510"/>
              <a:gd name="connsiteY3" fmla="*/ 804969 h 1663412"/>
              <a:gd name="connsiteX4" fmla="*/ 861099 w 1673510"/>
              <a:gd name="connsiteY4" fmla="*/ 1663412 h 1663412"/>
              <a:gd name="connsiteX5" fmla="*/ 0 w 1673510"/>
              <a:gd name="connsiteY5" fmla="*/ 804969 h 1663412"/>
              <a:gd name="connsiteX6" fmla="*/ 92076 w 1673510"/>
              <a:gd name="connsiteY6" fmla="*/ 538269 h 1663412"/>
              <a:gd name="connsiteX0" fmla="*/ 92076 w 1673510"/>
              <a:gd name="connsiteY0" fmla="*/ 538269 h 1663594"/>
              <a:gd name="connsiteX1" fmla="*/ 829350 w 1673510"/>
              <a:gd name="connsiteY1" fmla="*/ 3676 h 1663594"/>
              <a:gd name="connsiteX2" fmla="*/ 1287647 w 1673510"/>
              <a:gd name="connsiteY2" fmla="*/ 362174 h 1663594"/>
              <a:gd name="connsiteX3" fmla="*/ 1658698 w 1673510"/>
              <a:gd name="connsiteY3" fmla="*/ 804969 h 1663594"/>
              <a:gd name="connsiteX4" fmla="*/ 861099 w 1673510"/>
              <a:gd name="connsiteY4" fmla="*/ 1663412 h 1663594"/>
              <a:gd name="connsiteX5" fmla="*/ 0 w 1673510"/>
              <a:gd name="connsiteY5" fmla="*/ 804969 h 1663594"/>
              <a:gd name="connsiteX6" fmla="*/ 92076 w 1673510"/>
              <a:gd name="connsiteY6" fmla="*/ 538269 h 1663594"/>
              <a:gd name="connsiteX0" fmla="*/ 92076 w 1673510"/>
              <a:gd name="connsiteY0" fmla="*/ 538269 h 1663594"/>
              <a:gd name="connsiteX1" fmla="*/ 829350 w 1673510"/>
              <a:gd name="connsiteY1" fmla="*/ 3676 h 1663594"/>
              <a:gd name="connsiteX2" fmla="*/ 1287647 w 1673510"/>
              <a:gd name="connsiteY2" fmla="*/ 362174 h 1663594"/>
              <a:gd name="connsiteX3" fmla="*/ 1658698 w 1673510"/>
              <a:gd name="connsiteY3" fmla="*/ 804969 h 1663594"/>
              <a:gd name="connsiteX4" fmla="*/ 861099 w 1673510"/>
              <a:gd name="connsiteY4" fmla="*/ 1663412 h 1663594"/>
              <a:gd name="connsiteX5" fmla="*/ 0 w 1673510"/>
              <a:gd name="connsiteY5" fmla="*/ 804969 h 1663594"/>
              <a:gd name="connsiteX6" fmla="*/ 92076 w 1673510"/>
              <a:gd name="connsiteY6" fmla="*/ 538269 h 1663594"/>
              <a:gd name="connsiteX0" fmla="*/ 92076 w 1673510"/>
              <a:gd name="connsiteY0" fmla="*/ 537880 h 1663205"/>
              <a:gd name="connsiteX1" fmla="*/ 829350 w 1673510"/>
              <a:gd name="connsiteY1" fmla="*/ 3287 h 1663205"/>
              <a:gd name="connsiteX2" fmla="*/ 1287647 w 1673510"/>
              <a:gd name="connsiteY2" fmla="*/ 361785 h 1663205"/>
              <a:gd name="connsiteX3" fmla="*/ 1658698 w 1673510"/>
              <a:gd name="connsiteY3" fmla="*/ 804580 h 1663205"/>
              <a:gd name="connsiteX4" fmla="*/ 861099 w 1673510"/>
              <a:gd name="connsiteY4" fmla="*/ 1663023 h 1663205"/>
              <a:gd name="connsiteX5" fmla="*/ 0 w 1673510"/>
              <a:gd name="connsiteY5" fmla="*/ 804580 h 1663205"/>
              <a:gd name="connsiteX6" fmla="*/ 92076 w 1673510"/>
              <a:gd name="connsiteY6" fmla="*/ 537880 h 1663205"/>
              <a:gd name="connsiteX0" fmla="*/ 92076 w 1678111"/>
              <a:gd name="connsiteY0" fmla="*/ 541985 h 1667313"/>
              <a:gd name="connsiteX1" fmla="*/ 829350 w 1678111"/>
              <a:gd name="connsiteY1" fmla="*/ 7392 h 1667313"/>
              <a:gd name="connsiteX2" fmla="*/ 1325747 w 1678111"/>
              <a:gd name="connsiteY2" fmla="*/ 305565 h 1667313"/>
              <a:gd name="connsiteX3" fmla="*/ 1658698 w 1678111"/>
              <a:gd name="connsiteY3" fmla="*/ 808685 h 1667313"/>
              <a:gd name="connsiteX4" fmla="*/ 861099 w 1678111"/>
              <a:gd name="connsiteY4" fmla="*/ 1667128 h 1667313"/>
              <a:gd name="connsiteX5" fmla="*/ 0 w 1678111"/>
              <a:gd name="connsiteY5" fmla="*/ 808685 h 1667313"/>
              <a:gd name="connsiteX6" fmla="*/ 92076 w 1678111"/>
              <a:gd name="connsiteY6" fmla="*/ 541985 h 166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8111" h="1667313">
                <a:moveTo>
                  <a:pt x="92076" y="541985"/>
                </a:moveTo>
                <a:cubicBezTo>
                  <a:pt x="92076" y="99443"/>
                  <a:pt x="623738" y="46795"/>
                  <a:pt x="829350" y="7392"/>
                </a:cubicBezTo>
                <a:cubicBezTo>
                  <a:pt x="1034962" y="-32011"/>
                  <a:pt x="1112656" y="88791"/>
                  <a:pt x="1325747" y="305565"/>
                </a:cubicBezTo>
                <a:cubicBezTo>
                  <a:pt x="1573114" y="453164"/>
                  <a:pt x="1736139" y="581758"/>
                  <a:pt x="1658698" y="808685"/>
                </a:cubicBezTo>
                <a:cubicBezTo>
                  <a:pt x="1581257" y="1035612"/>
                  <a:pt x="1427086" y="1679828"/>
                  <a:pt x="861099" y="1667128"/>
                </a:cubicBezTo>
                <a:cubicBezTo>
                  <a:pt x="295112" y="1654428"/>
                  <a:pt x="0" y="1251227"/>
                  <a:pt x="0" y="808685"/>
                </a:cubicBezTo>
                <a:lnTo>
                  <a:pt x="92076" y="541985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ement crackSpacing="100"/>
                      </a14:imgEffect>
                      <a14:imgEffect>
                        <a14:colorTemperature colorTemp="112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cap="rnd"/>
          <a:effectLst>
            <a:glow rad="165100">
              <a:schemeClr val="tx1">
                <a:lumMod val="65000"/>
                <a:lumOff val="35000"/>
                <a:alpha val="22000"/>
              </a:schemeClr>
            </a:glow>
            <a:innerShdw blurRad="533400" dist="177800" dir="14940000">
              <a:prstClr val="black"/>
            </a:innerShdw>
            <a:reflection endPos="0" dist="12700" dir="5400000" sy="-100000" algn="bl" rotWithShape="0"/>
            <a:softEdge rad="635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spc="50" dirty="0">
                <a:ln w="9525" cmpd="sng">
                  <a:noFill/>
                  <a:prstDash val="solid"/>
                </a:ln>
                <a:solidFill>
                  <a:srgbClr val="BE9972">
                    <a:alpha val="50000"/>
                  </a:srgbClr>
                </a:solidFill>
                <a:effectLst>
                  <a:glow rad="228600">
                    <a:schemeClr val="tx1">
                      <a:lumMod val="95000"/>
                      <a:lumOff val="5000"/>
                      <a:alpha val="40000"/>
                    </a:schemeClr>
                  </a:glow>
                  <a:innerShdw blurRad="177800" dist="50800" dir="16920000">
                    <a:schemeClr val="tx1"/>
                  </a:innerShdw>
                  <a:reflection blurRad="50800" endPos="0" dist="190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80403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6592</TotalTime>
  <Words>200</Words>
  <Application>Microsoft Office PowerPoint</Application>
  <PresentationFormat>ワイド画面</PresentationFormat>
  <Paragraphs>118</Paragraphs>
  <Slides>18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9" baseType="lpstr">
      <vt:lpstr>FOT-筑紫B丸ゴシック Std B</vt:lpstr>
      <vt:lpstr>HGP行書体</vt:lpstr>
      <vt:lpstr>HGP創英角ｺﾞｼｯｸUB</vt:lpstr>
      <vt:lpstr>HGS教科書体</vt:lpstr>
      <vt:lpstr>HG丸ｺﾞｼｯｸM-PRO</vt:lpstr>
      <vt:lpstr>HG創英角ﾎﾟｯﾌﾟ体</vt:lpstr>
      <vt:lpstr>Potta One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漢字パラダイス 漢字ワンダーランド 漢字天国</dc:title>
  <dc:creator>方 的中</dc:creator>
  <cp:lastModifiedBy>方 的中</cp:lastModifiedBy>
  <cp:revision>153</cp:revision>
  <dcterms:created xsi:type="dcterms:W3CDTF">2021-05-12T00:40:30Z</dcterms:created>
  <dcterms:modified xsi:type="dcterms:W3CDTF">2021-09-24T09:39:35Z</dcterms:modified>
</cp:coreProperties>
</file>